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318" r:id="rId6"/>
    <p:sldId id="319" r:id="rId7"/>
    <p:sldId id="257" r:id="rId8"/>
    <p:sldId id="284" r:id="rId9"/>
    <p:sldId id="295" r:id="rId10"/>
    <p:sldId id="317" r:id="rId11"/>
    <p:sldId id="268" r:id="rId12"/>
    <p:sldId id="287" r:id="rId13"/>
    <p:sldId id="286" r:id="rId14"/>
    <p:sldId id="296" r:id="rId15"/>
    <p:sldId id="285" r:id="rId16"/>
    <p:sldId id="288" r:id="rId17"/>
    <p:sldId id="289" r:id="rId18"/>
    <p:sldId id="297" r:id="rId19"/>
    <p:sldId id="290" r:id="rId20"/>
    <p:sldId id="291" r:id="rId21"/>
    <p:sldId id="292" r:id="rId22"/>
    <p:sldId id="293" r:id="rId23"/>
    <p:sldId id="294" r:id="rId24"/>
    <p:sldId id="275" r:id="rId25"/>
    <p:sldId id="271" r:id="rId26"/>
    <p:sldId id="300" r:id="rId27"/>
    <p:sldId id="302" r:id="rId28"/>
    <p:sldId id="307" r:id="rId29"/>
    <p:sldId id="276" r:id="rId30"/>
    <p:sldId id="277" r:id="rId31"/>
    <p:sldId id="309" r:id="rId32"/>
    <p:sldId id="310" r:id="rId33"/>
    <p:sldId id="314" r:id="rId34"/>
    <p:sldId id="315" r:id="rId35"/>
    <p:sldId id="313" r:id="rId36"/>
    <p:sldId id="279" r:id="rId37"/>
    <p:sldId id="281" r:id="rId38"/>
  </p:sldIdLst>
  <p:sldSz cx="12192000" cy="6858000"/>
  <p:notesSz cx="6794500" cy="990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582C"/>
    <a:srgbClr val="A04E29"/>
    <a:srgbClr val="8A5136"/>
    <a:srgbClr val="F9D7AD"/>
    <a:srgbClr val="904E30"/>
    <a:srgbClr val="954D2D"/>
    <a:srgbClr val="B84D1D"/>
    <a:srgbClr val="A64E26"/>
    <a:srgbClr val="AD4D2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48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microsoft.com/office/2016/11/relationships/changesInfo" Target="changesInfos/changesInfo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Urhammer - Lufthavnsvikar ApS" userId="79d09a64-e412-458e-be09-28047b353da2" providerId="ADAL" clId="{096EFAFB-6FE1-437E-A650-684785DC5313}"/>
    <pc:docChg chg="delSld">
      <pc:chgData name="Peter Urhammer - Lufthavnsvikar ApS" userId="79d09a64-e412-458e-be09-28047b353da2" providerId="ADAL" clId="{096EFAFB-6FE1-437E-A650-684785DC5313}" dt="2023-10-25T09:41:55.399" v="6" actId="47"/>
      <pc:docMkLst>
        <pc:docMk/>
      </pc:docMkLst>
      <pc:sldChg chg="del">
        <pc:chgData name="Peter Urhammer - Lufthavnsvikar ApS" userId="79d09a64-e412-458e-be09-28047b353da2" providerId="ADAL" clId="{096EFAFB-6FE1-437E-A650-684785DC5313}" dt="2023-10-25T09:41:00.657" v="0" actId="47"/>
        <pc:sldMkLst>
          <pc:docMk/>
          <pc:sldMk cId="3339245520" sldId="272"/>
        </pc:sldMkLst>
      </pc:sldChg>
      <pc:sldChg chg="del">
        <pc:chgData name="Peter Urhammer - Lufthavnsvikar ApS" userId="79d09a64-e412-458e-be09-28047b353da2" providerId="ADAL" clId="{096EFAFB-6FE1-437E-A650-684785DC5313}" dt="2023-10-25T09:41:11.107" v="3" actId="47"/>
        <pc:sldMkLst>
          <pc:docMk/>
          <pc:sldMk cId="3087866978" sldId="273"/>
        </pc:sldMkLst>
      </pc:sldChg>
      <pc:sldChg chg="del">
        <pc:chgData name="Peter Urhammer - Lufthavnsvikar ApS" userId="79d09a64-e412-458e-be09-28047b353da2" providerId="ADAL" clId="{096EFAFB-6FE1-437E-A650-684785DC5313}" dt="2023-10-25T09:41:55.399" v="6" actId="47"/>
        <pc:sldMkLst>
          <pc:docMk/>
          <pc:sldMk cId="525620243" sldId="274"/>
        </pc:sldMkLst>
      </pc:sldChg>
      <pc:sldChg chg="del">
        <pc:chgData name="Peter Urhammer - Lufthavnsvikar ApS" userId="79d09a64-e412-458e-be09-28047b353da2" providerId="ADAL" clId="{096EFAFB-6FE1-437E-A650-684785DC5313}" dt="2023-10-25T09:41:04.032" v="1" actId="47"/>
        <pc:sldMkLst>
          <pc:docMk/>
          <pc:sldMk cId="1808624137" sldId="303"/>
        </pc:sldMkLst>
      </pc:sldChg>
      <pc:sldChg chg="del">
        <pc:chgData name="Peter Urhammer - Lufthavnsvikar ApS" userId="79d09a64-e412-458e-be09-28047b353da2" providerId="ADAL" clId="{096EFAFB-6FE1-437E-A650-684785DC5313}" dt="2023-10-25T09:41:06.532" v="2" actId="47"/>
        <pc:sldMkLst>
          <pc:docMk/>
          <pc:sldMk cId="3357681921" sldId="305"/>
        </pc:sldMkLst>
      </pc:sldChg>
      <pc:sldChg chg="del">
        <pc:chgData name="Peter Urhammer - Lufthavnsvikar ApS" userId="79d09a64-e412-458e-be09-28047b353da2" providerId="ADAL" clId="{096EFAFB-6FE1-437E-A650-684785DC5313}" dt="2023-10-25T09:41:43.458" v="5" actId="47"/>
        <pc:sldMkLst>
          <pc:docMk/>
          <pc:sldMk cId="3449720560" sldId="308"/>
        </pc:sldMkLst>
      </pc:sldChg>
      <pc:sldChg chg="del">
        <pc:chgData name="Peter Urhammer - Lufthavnsvikar ApS" userId="79d09a64-e412-458e-be09-28047b353da2" providerId="ADAL" clId="{096EFAFB-6FE1-437E-A650-684785DC5313}" dt="2023-10-25T09:41:13.403" v="4" actId="47"/>
        <pc:sldMkLst>
          <pc:docMk/>
          <pc:sldMk cId="4219475813" sldId="316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orynne\AppData\Local\Microsoft\Windows\INetCache\Content.Outlook\IT91ZIPA\CPH%20samlet%20salg%20i%202016.xlsm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orynne\AppData\Local\Microsoft\Windows\INetCache\Content.Outlook\IT91ZIPA\CPH%20samlet%20salg%20i%202016.xlsm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orynne\AppData\Local\Microsoft\Windows\INetCache\Content.Outlook\IT91ZIPA\CPH%20samlet%20salg%20i%202016.xlsm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orynne\AppData\Local\Microsoft\Windows\INetCache\Content.Outlook\IT91ZIPA\CPH%20samlet%20salg%20i%202016.xlsm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orynne\AppData\Local\Microsoft\Windows\INetCache\Content.Outlook\IT91ZIPA\CPH%20samlet%20salg%20i%202016.xlsm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33205392926137"/>
          <c:y val="0.12088564913957797"/>
          <c:w val="0.82167960740311397"/>
          <c:h val="0.72795097247833607"/>
        </c:manualLayout>
      </c:layout>
      <c:pieChart>
        <c:varyColors val="1"/>
        <c:ser>
          <c:idx val="0"/>
          <c:order val="0"/>
          <c:tx>
            <c:strRef>
              <c:f>'OMSÆTNING 2014,2015,2016,2017'!$H$10</c:f>
              <c:strCache>
                <c:ptCount val="1"/>
                <c:pt idx="0">
                  <c:v>Samlet omsætning 2014</c:v>
                </c:pt>
              </c:strCache>
            </c:strRef>
          </c:tx>
          <c:explosion val="7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A10-4D59-827D-208C06BE1C4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A10-4D59-827D-208C06BE1C48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'OMSÆTNING 2014,2015,2016,2017'!$I$9:$J$9</c:f>
              <c:strCache>
                <c:ptCount val="2"/>
                <c:pt idx="0">
                  <c:v>Andet</c:v>
                </c:pt>
                <c:pt idx="1">
                  <c:v>CPH</c:v>
                </c:pt>
              </c:strCache>
            </c:strRef>
          </c:cat>
          <c:val>
            <c:numRef>
              <c:f>'OMSÆTNING 2014,2015,2016,2017'!$I$10:$J$10</c:f>
              <c:numCache>
                <c:formatCode>_(* #,##0.00_);_(* \(#,##0.00\);_(* "-"??_);_(@_)</c:formatCode>
                <c:ptCount val="2"/>
                <c:pt idx="0">
                  <c:v>23120000</c:v>
                </c:pt>
                <c:pt idx="1">
                  <c:v>1870000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A10-4D59-827D-208C06BE1C48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30211218597191436"/>
          <c:y val="0.89104083845841719"/>
          <c:w val="0.42023370911345576"/>
          <c:h val="0.10580454550049169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654813869200884E-2"/>
          <c:y val="9.2088333870029127E-2"/>
          <c:w val="0.86442772040707083"/>
          <c:h val="0.76582282685134773"/>
        </c:manualLayout>
      </c:layout>
      <c:pieChart>
        <c:varyColors val="1"/>
        <c:ser>
          <c:idx val="0"/>
          <c:order val="0"/>
          <c:tx>
            <c:strRef>
              <c:f>'OMSÆTNING 2014,2015,2016,2017'!$H$11</c:f>
              <c:strCache>
                <c:ptCount val="1"/>
                <c:pt idx="0">
                  <c:v>Samlet omsætning 2015</c:v>
                </c:pt>
              </c:strCache>
            </c:strRef>
          </c:tx>
          <c:explosion val="9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1FA-4C91-B899-EF71D93782B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1FA-4C91-B899-EF71D93782B3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'OMSÆTNING 2014,2015,2016,2017'!$I$9:$J$9</c:f>
              <c:strCache>
                <c:ptCount val="2"/>
                <c:pt idx="0">
                  <c:v>Andet</c:v>
                </c:pt>
                <c:pt idx="1">
                  <c:v>CPH</c:v>
                </c:pt>
              </c:strCache>
            </c:strRef>
          </c:cat>
          <c:val>
            <c:numRef>
              <c:f>'OMSÆTNING 2014,2015,2016,2017'!$I$11:$J$11</c:f>
              <c:numCache>
                <c:formatCode>_(* #,##0.00_);_(* \(#,##0.00\);_(* "-"??_);_(@_)</c:formatCode>
                <c:ptCount val="2"/>
                <c:pt idx="0">
                  <c:v>26720000</c:v>
                </c:pt>
                <c:pt idx="1">
                  <c:v>1290000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1FA-4C91-B899-EF71D93782B3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31585309191013355"/>
          <c:y val="0.89102668701778609"/>
          <c:w val="0.36832560018041649"/>
          <c:h val="0.10648872433426859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665841258201379E-2"/>
          <c:y val="9.1171351947382073E-2"/>
          <c:w val="0.87280393149195812"/>
          <c:h val="0.78097937182639598"/>
        </c:manualLayout>
      </c:layout>
      <c:pieChart>
        <c:varyColors val="1"/>
        <c:ser>
          <c:idx val="0"/>
          <c:order val="0"/>
          <c:tx>
            <c:strRef>
              <c:f>'OMSÆTNING 2014,2015,2016,2017'!$H$12</c:f>
              <c:strCache>
                <c:ptCount val="1"/>
                <c:pt idx="0">
                  <c:v>Samlet omsætning 2016</c:v>
                </c:pt>
              </c:strCache>
            </c:strRef>
          </c:tx>
          <c:explosion val="8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273-40A5-9FCD-BD3E77FDA3B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273-40A5-9FCD-BD3E77FDA3B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'OMSÆTNING 2014,2015,2016,2017'!$I$9:$J$9</c:f>
              <c:strCache>
                <c:ptCount val="2"/>
                <c:pt idx="0">
                  <c:v>Andet</c:v>
                </c:pt>
                <c:pt idx="1">
                  <c:v>CPH</c:v>
                </c:pt>
              </c:strCache>
            </c:strRef>
          </c:cat>
          <c:val>
            <c:numRef>
              <c:f>'OMSÆTNING 2014,2015,2016,2017'!$I$12:$J$12</c:f>
              <c:numCache>
                <c:formatCode>_(* #,##0.00_);_(* \(#,##0.00\);_(* "-"??_);_(@_)</c:formatCode>
                <c:ptCount val="2"/>
                <c:pt idx="0">
                  <c:v>36740000</c:v>
                </c:pt>
                <c:pt idx="1">
                  <c:v>6200000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273-40A5-9FCD-BD3E77FDA3B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31244714104251048"/>
          <c:y val="0.90117647534502054"/>
          <c:w val="0.42053756461081809"/>
          <c:h val="9.571945036975682E-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267337271688955"/>
          <c:y val="4.295654318377988E-2"/>
          <c:w val="0.77389288954807678"/>
          <c:h val="0.614669978333245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'Samlet Salg i 2016, CPH'!$I$17:$J$17</c:f>
              <c:strCache>
                <c:ptCount val="2"/>
                <c:pt idx="0">
                  <c:v>Ledsagelse (gul/rød/blå zone) inkl. Tillæg</c:v>
                </c:pt>
                <c:pt idx="1">
                  <c:v>01/01-16 til nu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>
                  <a:noFill/>
                  <a:round/>
                </a14:hiddenLine>
              </a:ext>
            </a:extLst>
          </c:spPr>
          <c:invertIfNegative val="0"/>
          <c:cat>
            <c:strRef>
              <c:f>'Samlet Salg i 2016, CPH'!$K$16</c:f>
              <c:strCache>
                <c:ptCount val="1"/>
                <c:pt idx="0">
                  <c:v>Samlet fakturering ex moms</c:v>
                </c:pt>
              </c:strCache>
            </c:strRef>
          </c:cat>
          <c:val>
            <c:numRef>
              <c:f>'Samlet Salg i 2016, CPH'!$K$17</c:f>
              <c:numCache>
                <c:formatCode>_(* #,##0.00_);_(* \(#,##0.00\);_(* "-"??_);_(@_)</c:formatCode>
                <c:ptCount val="1"/>
                <c:pt idx="0">
                  <c:v>315973.75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00-4545-B35A-AD468FAA0949}"/>
            </c:ext>
          </c:extLst>
        </c:ser>
        <c:ser>
          <c:idx val="1"/>
          <c:order val="1"/>
          <c:tx>
            <c:strRef>
              <c:f>'Samlet Salg i 2016, CPH'!$I$18:$J$18</c:f>
              <c:strCache>
                <c:ptCount val="2"/>
                <c:pt idx="0">
                  <c:v>Synlighedsveste ifbm. Ledsagelse</c:v>
                </c:pt>
                <c:pt idx="1">
                  <c:v>01/01-16 til nu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>
                  <a:noFill/>
                  <a:round/>
                </a14:hiddenLine>
              </a:ext>
            </a:extLst>
          </c:spPr>
          <c:invertIfNegative val="0"/>
          <c:cat>
            <c:strRef>
              <c:f>'Samlet Salg i 2016, CPH'!$K$16</c:f>
              <c:strCache>
                <c:ptCount val="1"/>
                <c:pt idx="0">
                  <c:v>Samlet fakturering ex moms</c:v>
                </c:pt>
              </c:strCache>
            </c:strRef>
          </c:cat>
          <c:val>
            <c:numRef>
              <c:f>'Samlet Salg i 2016, CPH'!$K$18</c:f>
              <c:numCache>
                <c:formatCode>_(* #,##0.00_);_(* \(#,##0.00\);_(* "-"??_);_(@_)</c:formatCode>
                <c:ptCount val="1"/>
                <c:pt idx="0">
                  <c:v>950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00-4545-B35A-AD468FAA0949}"/>
            </c:ext>
          </c:extLst>
        </c:ser>
        <c:ser>
          <c:idx val="2"/>
          <c:order val="2"/>
          <c:tx>
            <c:strRef>
              <c:f>'Samlet Salg i 2016, CPH'!$I$19:$J$19</c:f>
              <c:strCache>
                <c:ptCount val="2"/>
                <c:pt idx="0">
                  <c:v>Apron bil ifbm. Ledsagelse</c:v>
                </c:pt>
                <c:pt idx="1">
                  <c:v>01/01-16 til nu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>
                  <a:noFill/>
                  <a:round/>
                </a14:hiddenLine>
              </a:ext>
            </a:extLst>
          </c:spPr>
          <c:invertIfNegative val="0"/>
          <c:cat>
            <c:strRef>
              <c:f>'Samlet Salg i 2016, CPH'!$K$16</c:f>
              <c:strCache>
                <c:ptCount val="1"/>
                <c:pt idx="0">
                  <c:v>Samlet fakturering ex moms</c:v>
                </c:pt>
              </c:strCache>
            </c:strRef>
          </c:cat>
          <c:val>
            <c:numRef>
              <c:f>'Samlet Salg i 2016, CPH'!$K$19</c:f>
              <c:numCache>
                <c:formatCode>_(* #,##0.00_);_(* \(#,##0.00\);_(* "-"??_);_(@_)</c:formatCode>
                <c:ptCount val="1"/>
                <c:pt idx="0">
                  <c:v>9750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300-4545-B35A-AD468FAA0949}"/>
            </c:ext>
          </c:extLst>
        </c:ser>
        <c:ser>
          <c:idx val="3"/>
          <c:order val="3"/>
          <c:tx>
            <c:strRef>
              <c:f>'Samlet Salg i 2016, CPH'!$I$20:$J$20</c:f>
              <c:strCache>
                <c:ptCount val="2"/>
                <c:pt idx="0">
                  <c:v>Brandvagt</c:v>
                </c:pt>
                <c:pt idx="1">
                  <c:v>01/01-16 til nu</c:v>
                </c:pt>
              </c:strCache>
            </c:strRef>
          </c:tx>
          <c:spPr>
            <a:solidFill>
              <a:srgbClr val="696A48"/>
            </a:solidFill>
            <a:ln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>
                  <a:solidFill>
                    <a:srgbClr val="B08B54"/>
                  </a:solidFill>
                  <a:prstDash val="solid"/>
                </a14:hiddenLine>
              </a:ext>
            </a:extLst>
          </c:spPr>
          <c:invertIfNegative val="0"/>
          <c:cat>
            <c:strRef>
              <c:f>'Samlet Salg i 2016, CPH'!$K$16</c:f>
              <c:strCache>
                <c:ptCount val="1"/>
                <c:pt idx="0">
                  <c:v>Samlet fakturering ex moms</c:v>
                </c:pt>
              </c:strCache>
            </c:strRef>
          </c:cat>
          <c:val>
            <c:numRef>
              <c:f>'Samlet Salg i 2016, CPH'!$K$20</c:f>
              <c:numCache>
                <c:formatCode>_(* #,##0.00_);_(* \(#,##0.00\);_(* "-"??_);_(@_)</c:formatCode>
                <c:ptCount val="1"/>
                <c:pt idx="0">
                  <c:v>102668.5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300-4545-B35A-AD468FAA0949}"/>
            </c:ext>
          </c:extLst>
        </c:ser>
        <c:ser>
          <c:idx val="4"/>
          <c:order val="4"/>
          <c:tx>
            <c:strRef>
              <c:f>'Samlet Salg i 2016, CPH'!$I$21:$J$21</c:f>
              <c:strCache>
                <c:ptCount val="2"/>
                <c:pt idx="0">
                  <c:v>Koordinator Varegård Øst</c:v>
                </c:pt>
                <c:pt idx="1">
                  <c:v>01/01-16 til nu</c:v>
                </c:pt>
              </c:strCache>
            </c:strRef>
          </c:tx>
          <c:spPr>
            <a:solidFill>
              <a:srgbClr val="D19E38">
                <a:shade val="76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>
                  <a:noFill/>
                </a14:hiddenLine>
              </a:ext>
            </a:extLst>
          </c:spPr>
          <c:invertIfNegative val="0"/>
          <c:cat>
            <c:strRef>
              <c:f>'Samlet Salg i 2016, CPH'!$K$16</c:f>
              <c:strCache>
                <c:ptCount val="1"/>
                <c:pt idx="0">
                  <c:v>Samlet fakturering ex moms</c:v>
                </c:pt>
              </c:strCache>
            </c:strRef>
          </c:cat>
          <c:val>
            <c:numRef>
              <c:f>'Samlet Salg i 2016, CPH'!$K$21</c:f>
              <c:numCache>
                <c:formatCode>_(* #,##0.00_);_(* \(#,##0.00\);_(* "-"??_);_(@_)</c:formatCode>
                <c:ptCount val="1"/>
                <c:pt idx="0">
                  <c:v>40425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300-4545-B35A-AD468FAA0949}"/>
            </c:ext>
          </c:extLst>
        </c:ser>
        <c:ser>
          <c:idx val="5"/>
          <c:order val="5"/>
          <c:tx>
            <c:strRef>
              <c:f>'Samlet Salg i 2016, CPH'!$I$22:$J$22</c:f>
              <c:strCache>
                <c:ptCount val="2"/>
                <c:pt idx="0">
                  <c:v>Turnusassistance</c:v>
                </c:pt>
                <c:pt idx="1">
                  <c:v>01/01-16 til nu</c:v>
                </c:pt>
              </c:strCache>
            </c:strRef>
          </c:tx>
          <c:spPr>
            <a:solidFill>
              <a:srgbClr val="665B5C">
                <a:shade val="76000"/>
              </a:srgbClr>
            </a:solidFill>
            <a:ln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>
                  <a:solidFill>
                    <a:srgbClr val="B08B54"/>
                  </a:solidFill>
                  <a:prstDash val="solid"/>
                </a14:hiddenLine>
              </a:ext>
            </a:extLst>
          </c:spPr>
          <c:invertIfNegative val="0"/>
          <c:cat>
            <c:strRef>
              <c:f>'Samlet Salg i 2016, CPH'!$K$16</c:f>
              <c:strCache>
                <c:ptCount val="1"/>
                <c:pt idx="0">
                  <c:v>Samlet fakturering ex moms</c:v>
                </c:pt>
              </c:strCache>
            </c:strRef>
          </c:cat>
          <c:val>
            <c:numRef>
              <c:f>'Samlet Salg i 2016, CPH'!$K$22</c:f>
              <c:numCache>
                <c:formatCode>_(* #,##0.00_);_(* \(#,##0.00\);_(* "-"??_);_(@_)</c:formatCode>
                <c:ptCount val="1"/>
                <c:pt idx="0">
                  <c:v>6975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300-4545-B35A-AD468FAA0949}"/>
            </c:ext>
          </c:extLst>
        </c:ser>
        <c:ser>
          <c:idx val="6"/>
          <c:order val="6"/>
          <c:tx>
            <c:strRef>
              <c:f>'Samlet Salg i 2016, CPH'!$I$23:$J$23</c:f>
              <c:strCache>
                <c:ptCount val="2"/>
                <c:pt idx="0">
                  <c:v>Receptionist</c:v>
                </c:pt>
                <c:pt idx="1">
                  <c:v>01/01-16 til nu</c:v>
                </c:pt>
              </c:strCache>
            </c:strRef>
          </c:tx>
          <c:spPr>
            <a:solidFill>
              <a:srgbClr val="5E9491">
                <a:tint val="77000"/>
              </a:srgbClr>
            </a:solidFill>
            <a:ln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>
                  <a:solidFill>
                    <a:srgbClr val="B08B54"/>
                  </a:solidFill>
                  <a:prstDash val="solid"/>
                </a14:hiddenLine>
              </a:ext>
            </a:extLst>
          </c:spPr>
          <c:invertIfNegative val="0"/>
          <c:cat>
            <c:strRef>
              <c:f>'Samlet Salg i 2016, CPH'!$K$16</c:f>
              <c:strCache>
                <c:ptCount val="1"/>
                <c:pt idx="0">
                  <c:v>Samlet fakturering ex moms</c:v>
                </c:pt>
              </c:strCache>
            </c:strRef>
          </c:cat>
          <c:val>
            <c:numRef>
              <c:f>'Samlet Salg i 2016, CPH'!$K$23</c:f>
              <c:numCache>
                <c:formatCode>_(* #,##0.00_);_(* \(#,##0.00\);_(* "-"??_);_(@_)</c:formatCode>
                <c:ptCount val="1"/>
                <c:pt idx="0">
                  <c:v>583432.5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300-4545-B35A-AD468FAA0949}"/>
            </c:ext>
          </c:extLst>
        </c:ser>
        <c:ser>
          <c:idx val="7"/>
          <c:order val="7"/>
          <c:tx>
            <c:strRef>
              <c:f>'Samlet Salg i 2016, CPH'!$I$24:$J$24</c:f>
              <c:strCache>
                <c:ptCount val="2"/>
                <c:pt idx="0">
                  <c:v>Undervisning (kørekursus, apron)</c:v>
                </c:pt>
                <c:pt idx="1">
                  <c:v>01/01-16 til nu</c:v>
                </c:pt>
              </c:strCache>
            </c:strRef>
          </c:tx>
          <c:invertIfNegative val="0"/>
          <c:cat>
            <c:strRef>
              <c:f>'Samlet Salg i 2016, CPH'!$K$16</c:f>
              <c:strCache>
                <c:ptCount val="1"/>
                <c:pt idx="0">
                  <c:v>Samlet fakturering ex moms</c:v>
                </c:pt>
              </c:strCache>
            </c:strRef>
          </c:cat>
          <c:val>
            <c:numRef>
              <c:f>'Samlet Salg i 2016, CPH'!$K$24</c:f>
              <c:numCache>
                <c:formatCode>_(* #,##0.00_);_(* \(#,##0.00\);_(* "-"??_);_(@_)</c:formatCode>
                <c:ptCount val="1"/>
                <c:pt idx="0">
                  <c:v>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300-4545-B35A-AD468FAA0949}"/>
            </c:ext>
          </c:extLst>
        </c:ser>
        <c:ser>
          <c:idx val="8"/>
          <c:order val="8"/>
          <c:tx>
            <c:strRef>
              <c:f>'Samlet Salg i 2016, CPH'!$I$25:$J$25</c:f>
              <c:strCache>
                <c:ptCount val="2"/>
                <c:pt idx="0">
                  <c:v>Serviceassistance (Black Team)</c:v>
                </c:pt>
                <c:pt idx="1">
                  <c:v>05/09-19 til 23/10-16</c:v>
                </c:pt>
              </c:strCache>
            </c:strRef>
          </c:tx>
          <c:invertIfNegative val="0"/>
          <c:cat>
            <c:strRef>
              <c:f>'Samlet Salg i 2016, CPH'!$K$16</c:f>
              <c:strCache>
                <c:ptCount val="1"/>
                <c:pt idx="0">
                  <c:v>Samlet fakturering ex moms</c:v>
                </c:pt>
              </c:strCache>
            </c:strRef>
          </c:cat>
          <c:val>
            <c:numRef>
              <c:f>'Samlet Salg i 2016, CPH'!$K$25</c:f>
              <c:numCache>
                <c:formatCode>_(* #,##0.00_);_(* \(#,##0.00\);_(* "-"??_);_(@_)</c:formatCode>
                <c:ptCount val="1"/>
                <c:pt idx="0">
                  <c:v>1329284.1200000001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300-4545-B35A-AD468FAA0949}"/>
            </c:ext>
          </c:extLst>
        </c:ser>
        <c:ser>
          <c:idx val="9"/>
          <c:order val="9"/>
          <c:tx>
            <c:strRef>
              <c:f>'Samlet Salg i 2016, CPH'!$I$26:$J$26</c:f>
              <c:strCache>
                <c:ptCount val="2"/>
                <c:pt idx="0">
                  <c:v>Security ass. (Green Team)</c:v>
                </c:pt>
                <c:pt idx="1">
                  <c:v>04/10-16 til nu </c:v>
                </c:pt>
              </c:strCache>
            </c:strRef>
          </c:tx>
          <c:invertIfNegative val="0"/>
          <c:cat>
            <c:strRef>
              <c:f>'Samlet Salg i 2016, CPH'!$K$16</c:f>
              <c:strCache>
                <c:ptCount val="1"/>
                <c:pt idx="0">
                  <c:v>Samlet fakturering ex moms</c:v>
                </c:pt>
              </c:strCache>
            </c:strRef>
          </c:cat>
          <c:val>
            <c:numRef>
              <c:f>'Samlet Salg i 2016, CPH'!$K$26</c:f>
              <c:numCache>
                <c:formatCode>_(* #,##0.00_);_(* \(#,##0.00\);_(* "-"??_);_(@_)</c:formatCode>
                <c:ptCount val="1"/>
                <c:pt idx="0">
                  <c:v>2759681.34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300-4545-B35A-AD468FAA0949}"/>
            </c:ext>
          </c:extLst>
        </c:ser>
        <c:ser>
          <c:idx val="10"/>
          <c:order val="10"/>
          <c:tx>
            <c:strRef>
              <c:f>'Samlet Salg i 2016, CPH'!$I$27:$J$27</c:f>
              <c:strCache>
                <c:ptCount val="2"/>
                <c:pt idx="0">
                  <c:v>Live Test Security</c:v>
                </c:pt>
                <c:pt idx="1">
                  <c:v>01/01-16 til nu</c:v>
                </c:pt>
              </c:strCache>
            </c:strRef>
          </c:tx>
          <c:invertIfNegative val="0"/>
          <c:cat>
            <c:strRef>
              <c:f>'Samlet Salg i 2016, CPH'!$K$16</c:f>
              <c:strCache>
                <c:ptCount val="1"/>
                <c:pt idx="0">
                  <c:v>Samlet fakturering ex moms</c:v>
                </c:pt>
              </c:strCache>
            </c:strRef>
          </c:cat>
          <c:val>
            <c:numRef>
              <c:f>'Samlet Salg i 2016, CPH'!$K$27</c:f>
              <c:numCache>
                <c:formatCode>_(* #,##0.00_);_(* \(#,##0.00\);_(* "-"??_);_(@_)</c:formatCode>
                <c:ptCount val="1"/>
                <c:pt idx="0">
                  <c:v>361680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300-4545-B35A-AD468FAA0949}"/>
            </c:ext>
          </c:extLst>
        </c:ser>
        <c:ser>
          <c:idx val="11"/>
          <c:order val="11"/>
          <c:tx>
            <c:strRef>
              <c:f>'Samlet Salg i 2016, CPH'!$I$28:$J$28</c:f>
              <c:strCache>
                <c:ptCount val="2"/>
                <c:pt idx="0">
                  <c:v>Kømåling</c:v>
                </c:pt>
                <c:pt idx="1">
                  <c:v>01/01-16 til nu</c:v>
                </c:pt>
              </c:strCache>
            </c:strRef>
          </c:tx>
          <c:invertIfNegative val="0"/>
          <c:cat>
            <c:strRef>
              <c:f>'Samlet Salg i 2016, CPH'!$K$16</c:f>
              <c:strCache>
                <c:ptCount val="1"/>
                <c:pt idx="0">
                  <c:v>Samlet fakturering ex moms</c:v>
                </c:pt>
              </c:strCache>
            </c:strRef>
          </c:cat>
          <c:val>
            <c:numRef>
              <c:f>'Samlet Salg i 2016, CPH'!$K$28</c:f>
              <c:numCache>
                <c:formatCode>_(* #,##0.00_);_(* \(#,##0.00\);_(* "-"??_);_(@_)</c:formatCode>
                <c:ptCount val="1"/>
                <c:pt idx="0">
                  <c:v>196845.4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300-4545-B35A-AD468FAA09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263728"/>
        <c:axId val="131259024"/>
      </c:barChart>
      <c:catAx>
        <c:axId val="1312637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accent4">
                <a:lumMod val="40000"/>
                <a:lumOff val="60000"/>
              </a:schemeClr>
            </a:solidFill>
            <a:prstDash val="solid"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da-DK"/>
          </a:p>
        </c:txPr>
        <c:crossAx val="131259024"/>
        <c:crosses val="autoZero"/>
        <c:auto val="1"/>
        <c:lblAlgn val="ctr"/>
        <c:lblOffset val="100"/>
        <c:noMultiLvlLbl val="0"/>
      </c:catAx>
      <c:valAx>
        <c:axId val="131259024"/>
        <c:scaling>
          <c:orientation val="minMax"/>
          <c:max val="3000000"/>
          <c:min val="0"/>
        </c:scaling>
        <c:delete val="0"/>
        <c:axPos val="l"/>
        <c:numFmt formatCode="&quot;kr.&quot;\ #,##0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da-DK"/>
          </a:p>
        </c:txPr>
        <c:crossAx val="131263728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4755416263914184E-2"/>
          <c:y val="0.81095776812100873"/>
          <c:w val="0.89471961438627234"/>
          <c:h val="0.16892148994620337"/>
        </c:manualLayout>
      </c:layout>
      <c:overlay val="0"/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prstDash val="solid"/>
      <a:round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da-DK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614158843871168"/>
          <c:y val="8.3867244559318641E-2"/>
          <c:w val="0.31517007794152962"/>
          <c:h val="0.84575135177094729"/>
        </c:manualLayout>
      </c:layout>
      <c:pieChart>
        <c:varyColors val="1"/>
        <c:ser>
          <c:idx val="0"/>
          <c:order val="0"/>
          <c:tx>
            <c:strRef>
              <c:f>'OMSÆTNING 2014,2015,2016,2017'!$H$13</c:f>
              <c:strCache>
                <c:ptCount val="1"/>
                <c:pt idx="0">
                  <c:v>Estimeret omsætning 2017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FDB-4254-8461-6A6740938AAB}"/>
              </c:ext>
            </c:extLst>
          </c:dPt>
          <c:dPt>
            <c:idx val="1"/>
            <c:bubble3D val="0"/>
            <c:explosion val="9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FDB-4254-8461-6A6740938AAB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'OMSÆTNING 2014,2015,2016,2017'!$I$9:$J$9</c:f>
              <c:strCache>
                <c:ptCount val="2"/>
                <c:pt idx="0">
                  <c:v>Andet</c:v>
                </c:pt>
                <c:pt idx="1">
                  <c:v>CPH</c:v>
                </c:pt>
              </c:strCache>
            </c:strRef>
          </c:cat>
          <c:val>
            <c:numRef>
              <c:f>'OMSÆTNING 2014,2015,2016,2017'!$I$13:$J$13</c:f>
              <c:numCache>
                <c:formatCode>_(* #,##0.00_);_(* \(#,##0.00\);_(* "-"??_);_(@_)</c:formatCode>
                <c:ptCount val="2"/>
                <c:pt idx="0">
                  <c:v>45000000</c:v>
                </c:pt>
                <c:pt idx="1">
                  <c:v>1300000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FDB-4254-8461-6A6740938AA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4335693070336195"/>
          <c:y val="0.44789984617802098"/>
          <c:w val="0.17459529393827053"/>
          <c:h val="0.10833088732937604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EDEC25-8147-4288-B187-CD169DFB1869}" type="doc">
      <dgm:prSet loTypeId="urn:microsoft.com/office/officeart/2005/8/layout/venn1" loCatId="relationship" qsTypeId="urn:microsoft.com/office/officeart/2005/8/quickstyle/3d1" qsCatId="3D" csTypeId="urn:microsoft.com/office/officeart/2005/8/colors/accent1_2" csCatId="accent1" phldr="1"/>
      <dgm:spPr/>
    </dgm:pt>
    <dgm:pt modelId="{68D00DD0-BB1B-4619-A234-6762BCED2429}">
      <dgm:prSet phldrT="[Tekst]"/>
      <dgm:spPr/>
      <dgm:t>
        <a:bodyPr/>
        <a:lstStyle/>
        <a:p>
          <a:r>
            <a:rPr lang="da-DK" dirty="0"/>
            <a:t>CKPUSH</a:t>
          </a:r>
        </a:p>
      </dgm:t>
    </dgm:pt>
    <dgm:pt modelId="{1CC6D546-637D-4F70-BCB9-6E1A4C80CF68}" type="parTrans" cxnId="{A322051D-F5C7-40EE-A9CD-8445E5A705DF}">
      <dgm:prSet/>
      <dgm:spPr/>
      <dgm:t>
        <a:bodyPr/>
        <a:lstStyle/>
        <a:p>
          <a:endParaRPr lang="da-DK"/>
        </a:p>
      </dgm:t>
    </dgm:pt>
    <dgm:pt modelId="{1492D13A-A929-48E6-B5E3-2F858973D7D1}" type="sibTrans" cxnId="{A322051D-F5C7-40EE-A9CD-8445E5A705DF}">
      <dgm:prSet/>
      <dgm:spPr/>
      <dgm:t>
        <a:bodyPr/>
        <a:lstStyle/>
        <a:p>
          <a:endParaRPr lang="da-DK"/>
        </a:p>
      </dgm:t>
    </dgm:pt>
    <dgm:pt modelId="{53A1F306-667C-4D39-BDB9-77F6ADEC9744}">
      <dgm:prSet phldrT="[Tekst]"/>
      <dgm:spPr/>
      <dgm:t>
        <a:bodyPr/>
        <a:lstStyle/>
        <a:p>
          <a:r>
            <a:rPr lang="da-DK" dirty="0"/>
            <a:t>Support</a:t>
          </a:r>
        </a:p>
      </dgm:t>
    </dgm:pt>
    <dgm:pt modelId="{6CFE853F-9B8C-4840-B10C-20CEBB8EAAE6}" type="parTrans" cxnId="{88B1B36F-3EC4-40DF-AE27-EE5A08C74758}">
      <dgm:prSet/>
      <dgm:spPr/>
      <dgm:t>
        <a:bodyPr/>
        <a:lstStyle/>
        <a:p>
          <a:endParaRPr lang="da-DK"/>
        </a:p>
      </dgm:t>
    </dgm:pt>
    <dgm:pt modelId="{C8BBABAD-BBEA-4A5A-878B-E4F5B6D8F39B}" type="sibTrans" cxnId="{88B1B36F-3EC4-40DF-AE27-EE5A08C74758}">
      <dgm:prSet/>
      <dgm:spPr/>
      <dgm:t>
        <a:bodyPr/>
        <a:lstStyle/>
        <a:p>
          <a:endParaRPr lang="da-DK"/>
        </a:p>
      </dgm:t>
    </dgm:pt>
    <dgm:pt modelId="{1AED2A17-CAD2-4884-9EB7-A00F5867BDD7}">
      <dgm:prSet phldrT="[Tekst]"/>
      <dgm:spPr/>
      <dgm:t>
        <a:bodyPr/>
        <a:lstStyle/>
        <a:p>
          <a:r>
            <a:rPr lang="da-DK" dirty="0"/>
            <a:t>HR &amp; Løn</a:t>
          </a:r>
        </a:p>
      </dgm:t>
    </dgm:pt>
    <dgm:pt modelId="{7C6E8601-69AB-41F9-ADEE-9FEBD1349D83}" type="parTrans" cxnId="{E8D9760D-069C-439E-A199-D2ADD010368E}">
      <dgm:prSet/>
      <dgm:spPr/>
      <dgm:t>
        <a:bodyPr/>
        <a:lstStyle/>
        <a:p>
          <a:endParaRPr lang="da-DK"/>
        </a:p>
      </dgm:t>
    </dgm:pt>
    <dgm:pt modelId="{83F3B53B-2804-46E8-974F-6DCE46644F19}" type="sibTrans" cxnId="{E8D9760D-069C-439E-A199-D2ADD010368E}">
      <dgm:prSet/>
      <dgm:spPr/>
      <dgm:t>
        <a:bodyPr/>
        <a:lstStyle/>
        <a:p>
          <a:endParaRPr lang="da-DK"/>
        </a:p>
      </dgm:t>
    </dgm:pt>
    <dgm:pt modelId="{EF216FD2-FD3C-478A-A2FE-64593DED424F}" type="pres">
      <dgm:prSet presAssocID="{1BEDEC25-8147-4288-B187-CD169DFB1869}" presName="compositeShape" presStyleCnt="0">
        <dgm:presLayoutVars>
          <dgm:chMax val="7"/>
          <dgm:dir/>
          <dgm:resizeHandles val="exact"/>
        </dgm:presLayoutVars>
      </dgm:prSet>
      <dgm:spPr/>
    </dgm:pt>
    <dgm:pt modelId="{686D4BD5-ABED-40D9-8571-C0D974619016}" type="pres">
      <dgm:prSet presAssocID="{68D00DD0-BB1B-4619-A234-6762BCED2429}" presName="circ1" presStyleLbl="vennNode1" presStyleIdx="0" presStyleCnt="3"/>
      <dgm:spPr/>
    </dgm:pt>
    <dgm:pt modelId="{3E76932B-5A2F-4960-B49D-C7E5D6346E8F}" type="pres">
      <dgm:prSet presAssocID="{68D00DD0-BB1B-4619-A234-6762BCED242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1C9EF7B1-84E6-467E-91D2-19CD1EAC0237}" type="pres">
      <dgm:prSet presAssocID="{53A1F306-667C-4D39-BDB9-77F6ADEC9744}" presName="circ2" presStyleLbl="vennNode1" presStyleIdx="1" presStyleCnt="3"/>
      <dgm:spPr/>
    </dgm:pt>
    <dgm:pt modelId="{379EFB1A-81CE-4F94-BEFA-555B1CCA5650}" type="pres">
      <dgm:prSet presAssocID="{53A1F306-667C-4D39-BDB9-77F6ADEC974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00EA37B4-A857-42A2-B35E-9A3028DC454D}" type="pres">
      <dgm:prSet presAssocID="{1AED2A17-CAD2-4884-9EB7-A00F5867BDD7}" presName="circ3" presStyleLbl="vennNode1" presStyleIdx="2" presStyleCnt="3"/>
      <dgm:spPr/>
    </dgm:pt>
    <dgm:pt modelId="{BE1E26F1-98CF-47C3-B557-5592886299C1}" type="pres">
      <dgm:prSet presAssocID="{1AED2A17-CAD2-4884-9EB7-A00F5867BDD7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E8D9760D-069C-439E-A199-D2ADD010368E}" srcId="{1BEDEC25-8147-4288-B187-CD169DFB1869}" destId="{1AED2A17-CAD2-4884-9EB7-A00F5867BDD7}" srcOrd="2" destOrd="0" parTransId="{7C6E8601-69AB-41F9-ADEE-9FEBD1349D83}" sibTransId="{83F3B53B-2804-46E8-974F-6DCE46644F19}"/>
    <dgm:cxn modelId="{A322051D-F5C7-40EE-A9CD-8445E5A705DF}" srcId="{1BEDEC25-8147-4288-B187-CD169DFB1869}" destId="{68D00DD0-BB1B-4619-A234-6762BCED2429}" srcOrd="0" destOrd="0" parTransId="{1CC6D546-637D-4F70-BCB9-6E1A4C80CF68}" sibTransId="{1492D13A-A929-48E6-B5E3-2F858973D7D1}"/>
    <dgm:cxn modelId="{D2BBC33B-889E-47C9-9789-673E1C94EDD9}" type="presOf" srcId="{68D00DD0-BB1B-4619-A234-6762BCED2429}" destId="{3E76932B-5A2F-4960-B49D-C7E5D6346E8F}" srcOrd="1" destOrd="0" presId="urn:microsoft.com/office/officeart/2005/8/layout/venn1"/>
    <dgm:cxn modelId="{F2B3F048-B0E1-4505-AF9E-4453DB9B570E}" type="presOf" srcId="{1AED2A17-CAD2-4884-9EB7-A00F5867BDD7}" destId="{00EA37B4-A857-42A2-B35E-9A3028DC454D}" srcOrd="0" destOrd="0" presId="urn:microsoft.com/office/officeart/2005/8/layout/venn1"/>
    <dgm:cxn modelId="{88B1B36F-3EC4-40DF-AE27-EE5A08C74758}" srcId="{1BEDEC25-8147-4288-B187-CD169DFB1869}" destId="{53A1F306-667C-4D39-BDB9-77F6ADEC9744}" srcOrd="1" destOrd="0" parTransId="{6CFE853F-9B8C-4840-B10C-20CEBB8EAAE6}" sibTransId="{C8BBABAD-BBEA-4A5A-878B-E4F5B6D8F39B}"/>
    <dgm:cxn modelId="{B20649C6-C7CC-4B7F-B9AF-E8123DE229DF}" type="presOf" srcId="{53A1F306-667C-4D39-BDB9-77F6ADEC9744}" destId="{379EFB1A-81CE-4F94-BEFA-555B1CCA5650}" srcOrd="1" destOrd="0" presId="urn:microsoft.com/office/officeart/2005/8/layout/venn1"/>
    <dgm:cxn modelId="{0CA7E1D9-6B06-4312-B67C-6C8EEE3264DD}" type="presOf" srcId="{1AED2A17-CAD2-4884-9EB7-A00F5867BDD7}" destId="{BE1E26F1-98CF-47C3-B557-5592886299C1}" srcOrd="1" destOrd="0" presId="urn:microsoft.com/office/officeart/2005/8/layout/venn1"/>
    <dgm:cxn modelId="{248267E6-F95B-415B-A88B-0FFE77E64018}" type="presOf" srcId="{1BEDEC25-8147-4288-B187-CD169DFB1869}" destId="{EF216FD2-FD3C-478A-A2FE-64593DED424F}" srcOrd="0" destOrd="0" presId="urn:microsoft.com/office/officeart/2005/8/layout/venn1"/>
    <dgm:cxn modelId="{C15ECEFA-5FC2-4C41-ADC0-791C4355263A}" type="presOf" srcId="{68D00DD0-BB1B-4619-A234-6762BCED2429}" destId="{686D4BD5-ABED-40D9-8571-C0D974619016}" srcOrd="0" destOrd="0" presId="urn:microsoft.com/office/officeart/2005/8/layout/venn1"/>
    <dgm:cxn modelId="{53E653FB-4317-493B-9EB8-D8B543120AA7}" type="presOf" srcId="{53A1F306-667C-4D39-BDB9-77F6ADEC9744}" destId="{1C9EF7B1-84E6-467E-91D2-19CD1EAC0237}" srcOrd="0" destOrd="0" presId="urn:microsoft.com/office/officeart/2005/8/layout/venn1"/>
    <dgm:cxn modelId="{5539929F-3751-43FF-A6D6-52ABBA1E489B}" type="presParOf" srcId="{EF216FD2-FD3C-478A-A2FE-64593DED424F}" destId="{686D4BD5-ABED-40D9-8571-C0D974619016}" srcOrd="0" destOrd="0" presId="urn:microsoft.com/office/officeart/2005/8/layout/venn1"/>
    <dgm:cxn modelId="{D1CCB825-7FA2-481A-AC2B-5CE804778097}" type="presParOf" srcId="{EF216FD2-FD3C-478A-A2FE-64593DED424F}" destId="{3E76932B-5A2F-4960-B49D-C7E5D6346E8F}" srcOrd="1" destOrd="0" presId="urn:microsoft.com/office/officeart/2005/8/layout/venn1"/>
    <dgm:cxn modelId="{71AD9A0A-3E7E-48B1-A2CF-5B501265AB88}" type="presParOf" srcId="{EF216FD2-FD3C-478A-A2FE-64593DED424F}" destId="{1C9EF7B1-84E6-467E-91D2-19CD1EAC0237}" srcOrd="2" destOrd="0" presId="urn:microsoft.com/office/officeart/2005/8/layout/venn1"/>
    <dgm:cxn modelId="{6BB0A5F1-7833-461E-821A-3BF014C8FE27}" type="presParOf" srcId="{EF216FD2-FD3C-478A-A2FE-64593DED424F}" destId="{379EFB1A-81CE-4F94-BEFA-555B1CCA5650}" srcOrd="3" destOrd="0" presId="urn:microsoft.com/office/officeart/2005/8/layout/venn1"/>
    <dgm:cxn modelId="{BE8B82C9-E54E-40EB-8B51-D16DC04C3286}" type="presParOf" srcId="{EF216FD2-FD3C-478A-A2FE-64593DED424F}" destId="{00EA37B4-A857-42A2-B35E-9A3028DC454D}" srcOrd="4" destOrd="0" presId="urn:microsoft.com/office/officeart/2005/8/layout/venn1"/>
    <dgm:cxn modelId="{A8748048-A919-4ADF-9127-00C9C842868C}" type="presParOf" srcId="{EF216FD2-FD3C-478A-A2FE-64593DED424F}" destId="{BE1E26F1-98CF-47C3-B557-5592886299C1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B442FA3-C72A-434C-B6F6-30F11FF9F145}" type="doc">
      <dgm:prSet loTypeId="urn:microsoft.com/office/officeart/2005/8/layout/cycle5" loCatId="cycle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da-DK"/>
        </a:p>
      </dgm:t>
    </dgm:pt>
    <dgm:pt modelId="{46875C03-B058-4618-8FF6-FE3C38694792}">
      <dgm:prSet phldrT="[Tekst]" custT="1"/>
      <dgm:spPr>
        <a:solidFill>
          <a:srgbClr val="F9D7AD"/>
        </a:solidFill>
      </dgm:spPr>
      <dgm:t>
        <a:bodyPr/>
        <a:lstStyle/>
        <a:p>
          <a:r>
            <a:rPr lang="da-DK" sz="1200" dirty="0"/>
            <a:t>Profilering med kunde</a:t>
          </a:r>
        </a:p>
      </dgm:t>
    </dgm:pt>
    <dgm:pt modelId="{A4CBD7DC-1950-44F7-8E69-1E2111B9494C}" type="parTrans" cxnId="{6869C320-16AD-44F7-8E25-AE7710E607FC}">
      <dgm:prSet/>
      <dgm:spPr/>
      <dgm:t>
        <a:bodyPr/>
        <a:lstStyle/>
        <a:p>
          <a:endParaRPr lang="da-DK"/>
        </a:p>
      </dgm:t>
    </dgm:pt>
    <dgm:pt modelId="{21012455-03D8-49F0-9B41-463C93CF2CEF}" type="sibTrans" cxnId="{6869C320-16AD-44F7-8E25-AE7710E607FC}">
      <dgm:prSet/>
      <dgm:spPr/>
      <dgm:t>
        <a:bodyPr/>
        <a:lstStyle/>
        <a:p>
          <a:endParaRPr lang="da-DK"/>
        </a:p>
      </dgm:t>
    </dgm:pt>
    <dgm:pt modelId="{C28BC447-6B8F-44A7-A33D-5C7A583DCE3B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Registrering</a:t>
          </a:r>
        </a:p>
      </dgm:t>
    </dgm:pt>
    <dgm:pt modelId="{09F152D2-B455-422F-AF5B-FD6CF89677F6}" type="parTrans" cxnId="{996C805B-4862-4C84-9BA5-DFA03CE608A0}">
      <dgm:prSet/>
      <dgm:spPr/>
      <dgm:t>
        <a:bodyPr/>
        <a:lstStyle/>
        <a:p>
          <a:endParaRPr lang="da-DK"/>
        </a:p>
      </dgm:t>
    </dgm:pt>
    <dgm:pt modelId="{722CCD65-3052-4214-AB91-E419E4C14DB1}" type="sibTrans" cxnId="{996C805B-4862-4C84-9BA5-DFA03CE608A0}">
      <dgm:prSet/>
      <dgm:spPr/>
      <dgm:t>
        <a:bodyPr/>
        <a:lstStyle/>
        <a:p>
          <a:endParaRPr lang="da-DK"/>
        </a:p>
      </dgm:t>
    </dgm:pt>
    <dgm:pt modelId="{9A8A32C0-D877-4176-AFB0-C77AB968C804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Screening</a:t>
          </a:r>
        </a:p>
      </dgm:t>
    </dgm:pt>
    <dgm:pt modelId="{63AB9597-EA80-463C-83DD-BB7D0EBDCEBB}" type="parTrans" cxnId="{A237FEB8-2398-44C5-9CAD-59571F321970}">
      <dgm:prSet/>
      <dgm:spPr/>
      <dgm:t>
        <a:bodyPr/>
        <a:lstStyle/>
        <a:p>
          <a:endParaRPr lang="da-DK"/>
        </a:p>
      </dgm:t>
    </dgm:pt>
    <dgm:pt modelId="{2176CE1B-A92C-4FC0-B385-64AE23F6E1B2}" type="sibTrans" cxnId="{A237FEB8-2398-44C5-9CAD-59571F321970}">
      <dgm:prSet/>
      <dgm:spPr/>
      <dgm:t>
        <a:bodyPr/>
        <a:lstStyle/>
        <a:p>
          <a:endParaRPr lang="da-DK"/>
        </a:p>
      </dgm:t>
    </dgm:pt>
    <dgm:pt modelId="{D4E2A199-4FF9-449F-9120-389103EA7B0C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Formaliteter</a:t>
          </a:r>
        </a:p>
      </dgm:t>
    </dgm:pt>
    <dgm:pt modelId="{A5EAE85F-3434-475E-A75D-9E24EA11A3C6}" type="parTrans" cxnId="{414D184E-B4DF-455B-9D1B-42CD03D82655}">
      <dgm:prSet/>
      <dgm:spPr/>
      <dgm:t>
        <a:bodyPr/>
        <a:lstStyle/>
        <a:p>
          <a:endParaRPr lang="da-DK"/>
        </a:p>
      </dgm:t>
    </dgm:pt>
    <dgm:pt modelId="{3A44E2AC-F4DD-40C7-9363-DC87332F3463}" type="sibTrans" cxnId="{414D184E-B4DF-455B-9D1B-42CD03D82655}">
      <dgm:prSet/>
      <dgm:spPr/>
      <dgm:t>
        <a:bodyPr/>
        <a:lstStyle/>
        <a:p>
          <a:endParaRPr lang="da-DK"/>
        </a:p>
      </dgm:t>
    </dgm:pt>
    <dgm:pt modelId="{11F9775C-79CD-449B-94F9-19E18A4DE30B}">
      <dgm:prSet phldrT="[Tekst]" custT="1"/>
      <dgm:spPr>
        <a:solidFill>
          <a:srgbClr val="904E30"/>
        </a:solidFill>
      </dgm:spPr>
      <dgm:t>
        <a:bodyPr/>
        <a:lstStyle/>
        <a:p>
          <a:r>
            <a:rPr lang="da-DK" sz="1200" dirty="0"/>
            <a:t>Introdag/1. arbejdsdag</a:t>
          </a:r>
        </a:p>
      </dgm:t>
    </dgm:pt>
    <dgm:pt modelId="{D713C5C7-43BE-4159-B8AD-50FED8FF79AF}" type="parTrans" cxnId="{5DA197E9-DBD8-40DE-A4D8-547B1030C135}">
      <dgm:prSet/>
      <dgm:spPr/>
      <dgm:t>
        <a:bodyPr/>
        <a:lstStyle/>
        <a:p>
          <a:endParaRPr lang="da-DK"/>
        </a:p>
      </dgm:t>
    </dgm:pt>
    <dgm:pt modelId="{73D687BC-724B-4B52-97EB-B68E4CF0DD71}" type="sibTrans" cxnId="{5DA197E9-DBD8-40DE-A4D8-547B1030C135}">
      <dgm:prSet/>
      <dgm:spPr/>
      <dgm:t>
        <a:bodyPr/>
        <a:lstStyle/>
        <a:p>
          <a:endParaRPr lang="da-DK"/>
        </a:p>
      </dgm:t>
    </dgm:pt>
    <dgm:pt modelId="{6C39C78F-476A-4C73-8EB3-3DC1C2920200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TP-dag</a:t>
          </a:r>
        </a:p>
      </dgm:t>
    </dgm:pt>
    <dgm:pt modelId="{5D90D452-6000-4163-9984-0449C1CB5E21}" type="parTrans" cxnId="{0C97CE17-FA0E-4751-B62F-6F7115386745}">
      <dgm:prSet/>
      <dgm:spPr/>
      <dgm:t>
        <a:bodyPr/>
        <a:lstStyle/>
        <a:p>
          <a:endParaRPr lang="da-DK"/>
        </a:p>
      </dgm:t>
    </dgm:pt>
    <dgm:pt modelId="{194683A8-96B3-4630-AF89-D263713D2674}" type="sibTrans" cxnId="{0C97CE17-FA0E-4751-B62F-6F7115386745}">
      <dgm:prSet/>
      <dgm:spPr/>
      <dgm:t>
        <a:bodyPr/>
        <a:lstStyle/>
        <a:p>
          <a:endParaRPr lang="da-DK"/>
        </a:p>
      </dgm:t>
    </dgm:pt>
    <dgm:pt modelId="{6E880CF3-E892-401B-9E59-D0C0D7D0677F}">
      <dgm:prSet phldrT="[Tekst]" custT="1"/>
      <dgm:spPr>
        <a:solidFill>
          <a:srgbClr val="F9D7AD"/>
        </a:solidFill>
      </dgm:spPr>
      <dgm:t>
        <a:bodyPr/>
        <a:lstStyle/>
        <a:p>
          <a:r>
            <a:rPr lang="da-DK" sz="1200" dirty="0"/>
            <a:t>Annoncering</a:t>
          </a:r>
        </a:p>
      </dgm:t>
    </dgm:pt>
    <dgm:pt modelId="{0731E7F1-24FA-4A33-B2B7-AA243A06B647}" type="parTrans" cxnId="{E9FEAC08-699B-4FE7-90CC-64BF79C8E5E5}">
      <dgm:prSet/>
      <dgm:spPr/>
      <dgm:t>
        <a:bodyPr/>
        <a:lstStyle/>
        <a:p>
          <a:endParaRPr lang="da-DK"/>
        </a:p>
      </dgm:t>
    </dgm:pt>
    <dgm:pt modelId="{A6129BF9-E1F0-469B-A556-EF850E56D172}" type="sibTrans" cxnId="{E9FEAC08-699B-4FE7-90CC-64BF79C8E5E5}">
      <dgm:prSet/>
      <dgm:spPr/>
      <dgm:t>
        <a:bodyPr/>
        <a:lstStyle/>
        <a:p>
          <a:endParaRPr lang="da-DK"/>
        </a:p>
      </dgm:t>
    </dgm:pt>
    <dgm:pt modelId="{F5C48E96-0F7D-4C64-8519-95EC755D9C66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Opfølgning</a:t>
          </a:r>
        </a:p>
      </dgm:t>
    </dgm:pt>
    <dgm:pt modelId="{012F292B-599E-48AB-843B-9AE1D42AC0F8}" type="parTrans" cxnId="{15D6C23D-79B6-4298-9BD9-9EF23CADEE33}">
      <dgm:prSet/>
      <dgm:spPr/>
      <dgm:t>
        <a:bodyPr/>
        <a:lstStyle/>
        <a:p>
          <a:endParaRPr lang="da-DK"/>
        </a:p>
      </dgm:t>
    </dgm:pt>
    <dgm:pt modelId="{235358CE-E7B1-4517-B3A4-D98B8BD5B4C3}" type="sibTrans" cxnId="{15D6C23D-79B6-4298-9BD9-9EF23CADEE33}">
      <dgm:prSet/>
      <dgm:spPr/>
      <dgm:t>
        <a:bodyPr/>
        <a:lstStyle/>
        <a:p>
          <a:endParaRPr lang="da-DK"/>
        </a:p>
      </dgm:t>
    </dgm:pt>
    <dgm:pt modelId="{CC327D00-D869-4EC5-BA75-FD385713134A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Samtale og afgørelse</a:t>
          </a:r>
        </a:p>
      </dgm:t>
    </dgm:pt>
    <dgm:pt modelId="{26A9E35E-D00C-4D08-BA90-F6300E002946}" type="parTrans" cxnId="{FCEBD9AD-E7E1-4C7B-90A5-881CDA117BF9}">
      <dgm:prSet/>
      <dgm:spPr/>
      <dgm:t>
        <a:bodyPr/>
        <a:lstStyle/>
        <a:p>
          <a:endParaRPr lang="da-DK"/>
        </a:p>
      </dgm:t>
    </dgm:pt>
    <dgm:pt modelId="{B8213FFB-1CB9-4902-A247-68A60A442F5A}" type="sibTrans" cxnId="{FCEBD9AD-E7E1-4C7B-90A5-881CDA117BF9}">
      <dgm:prSet/>
      <dgm:spPr/>
      <dgm:t>
        <a:bodyPr/>
        <a:lstStyle/>
        <a:p>
          <a:endParaRPr lang="da-DK"/>
        </a:p>
      </dgm:t>
    </dgm:pt>
    <dgm:pt modelId="{4482A510-4197-4189-8807-1C08F1A2F932}" type="pres">
      <dgm:prSet presAssocID="{7B442FA3-C72A-434C-B6F6-30F11FF9F145}" presName="cycle" presStyleCnt="0">
        <dgm:presLayoutVars>
          <dgm:dir/>
          <dgm:resizeHandles val="exact"/>
        </dgm:presLayoutVars>
      </dgm:prSet>
      <dgm:spPr/>
    </dgm:pt>
    <dgm:pt modelId="{7E0428C0-5CB3-4D13-8DF0-DAF6A2AC3BE8}" type="pres">
      <dgm:prSet presAssocID="{46875C03-B058-4618-8FF6-FE3C38694792}" presName="node" presStyleLbl="node1" presStyleIdx="0" presStyleCnt="9" custScaleX="134596" custScaleY="113889">
        <dgm:presLayoutVars>
          <dgm:bulletEnabled val="1"/>
        </dgm:presLayoutVars>
      </dgm:prSet>
      <dgm:spPr/>
    </dgm:pt>
    <dgm:pt modelId="{0E3D163C-9E6C-41A4-BBF5-5672A4D459D0}" type="pres">
      <dgm:prSet presAssocID="{46875C03-B058-4618-8FF6-FE3C38694792}" presName="spNode" presStyleCnt="0"/>
      <dgm:spPr/>
    </dgm:pt>
    <dgm:pt modelId="{978D3D35-266A-4F25-98B3-15E8F9299681}" type="pres">
      <dgm:prSet presAssocID="{21012455-03D8-49F0-9B41-463C93CF2CEF}" presName="sibTrans" presStyleLbl="sibTrans1D1" presStyleIdx="0" presStyleCnt="9"/>
      <dgm:spPr/>
    </dgm:pt>
    <dgm:pt modelId="{5684BEDB-3AD5-47F3-9ED8-DB2585B9EE65}" type="pres">
      <dgm:prSet presAssocID="{6E880CF3-E892-401B-9E59-D0C0D7D0677F}" presName="node" presStyleLbl="node1" presStyleIdx="1" presStyleCnt="9" custScaleX="171492" custScaleY="97083" custRadScaleRad="104204" custRadScaleInc="60157">
        <dgm:presLayoutVars>
          <dgm:bulletEnabled val="1"/>
        </dgm:presLayoutVars>
      </dgm:prSet>
      <dgm:spPr/>
    </dgm:pt>
    <dgm:pt modelId="{A1FEA93D-B5F4-4F5A-A8F2-3C636032349B}" type="pres">
      <dgm:prSet presAssocID="{6E880CF3-E892-401B-9E59-D0C0D7D0677F}" presName="spNode" presStyleCnt="0"/>
      <dgm:spPr/>
    </dgm:pt>
    <dgm:pt modelId="{639D5EED-B780-4572-8164-90626D7B9011}" type="pres">
      <dgm:prSet presAssocID="{A6129BF9-E1F0-469B-A556-EF850E56D172}" presName="sibTrans" presStyleLbl="sibTrans1D1" presStyleIdx="1" presStyleCnt="9"/>
      <dgm:spPr/>
    </dgm:pt>
    <dgm:pt modelId="{74363719-434E-473F-9547-B8BA6B0B1FBC}" type="pres">
      <dgm:prSet presAssocID="{C28BC447-6B8F-44A7-A33D-5C7A583DCE3B}" presName="node" presStyleLbl="node1" presStyleIdx="2" presStyleCnt="9" custScaleX="132955" custScaleY="97320">
        <dgm:presLayoutVars>
          <dgm:bulletEnabled val="1"/>
        </dgm:presLayoutVars>
      </dgm:prSet>
      <dgm:spPr/>
    </dgm:pt>
    <dgm:pt modelId="{AA0B4211-9ABB-4B67-8674-7D141976E4B2}" type="pres">
      <dgm:prSet presAssocID="{C28BC447-6B8F-44A7-A33D-5C7A583DCE3B}" presName="spNode" presStyleCnt="0"/>
      <dgm:spPr/>
    </dgm:pt>
    <dgm:pt modelId="{2C166B54-2D24-4444-801A-D0A8A06E7EA0}" type="pres">
      <dgm:prSet presAssocID="{722CCD65-3052-4214-AB91-E419E4C14DB1}" presName="sibTrans" presStyleLbl="sibTrans1D1" presStyleIdx="2" presStyleCnt="9"/>
      <dgm:spPr/>
    </dgm:pt>
    <dgm:pt modelId="{3D7E215C-4BA0-4BAC-866D-6BCB3D01435C}" type="pres">
      <dgm:prSet presAssocID="{9A8A32C0-D877-4176-AFB0-C77AB968C804}" presName="node" presStyleLbl="node1" presStyleIdx="3" presStyleCnt="9" custScaleX="127641" custScaleY="97385">
        <dgm:presLayoutVars>
          <dgm:bulletEnabled val="1"/>
        </dgm:presLayoutVars>
      </dgm:prSet>
      <dgm:spPr/>
    </dgm:pt>
    <dgm:pt modelId="{53355DE5-23A3-4416-9706-0B7CC7C2D60E}" type="pres">
      <dgm:prSet presAssocID="{9A8A32C0-D877-4176-AFB0-C77AB968C804}" presName="spNode" presStyleCnt="0"/>
      <dgm:spPr/>
    </dgm:pt>
    <dgm:pt modelId="{D525D814-1043-4295-A063-0F6F0117A6AC}" type="pres">
      <dgm:prSet presAssocID="{2176CE1B-A92C-4FC0-B385-64AE23F6E1B2}" presName="sibTrans" presStyleLbl="sibTrans1D1" presStyleIdx="3" presStyleCnt="9"/>
      <dgm:spPr/>
    </dgm:pt>
    <dgm:pt modelId="{5D3E6732-5BD4-47AB-8B8E-1A3E0848BBD3}" type="pres">
      <dgm:prSet presAssocID="{6C39C78F-476A-4C73-8EB3-3DC1C2920200}" presName="node" presStyleLbl="node1" presStyleIdx="4" presStyleCnt="9">
        <dgm:presLayoutVars>
          <dgm:bulletEnabled val="1"/>
        </dgm:presLayoutVars>
      </dgm:prSet>
      <dgm:spPr/>
    </dgm:pt>
    <dgm:pt modelId="{7909048B-BDF6-435D-9E04-BCA2D32AF078}" type="pres">
      <dgm:prSet presAssocID="{6C39C78F-476A-4C73-8EB3-3DC1C2920200}" presName="spNode" presStyleCnt="0"/>
      <dgm:spPr/>
    </dgm:pt>
    <dgm:pt modelId="{4CD59C91-4DEF-4185-A00E-B167517F9C56}" type="pres">
      <dgm:prSet presAssocID="{194683A8-96B3-4630-AF89-D263713D2674}" presName="sibTrans" presStyleLbl="sibTrans1D1" presStyleIdx="4" presStyleCnt="9"/>
      <dgm:spPr/>
    </dgm:pt>
    <dgm:pt modelId="{077E02CF-0167-4D6D-88E5-944394C9DD0D}" type="pres">
      <dgm:prSet presAssocID="{CC327D00-D869-4EC5-BA75-FD385713134A}" presName="node" presStyleLbl="node1" presStyleIdx="5" presStyleCnt="9" custScaleX="117773" custScaleY="115348">
        <dgm:presLayoutVars>
          <dgm:bulletEnabled val="1"/>
        </dgm:presLayoutVars>
      </dgm:prSet>
      <dgm:spPr/>
    </dgm:pt>
    <dgm:pt modelId="{DBE36387-29E0-430A-8983-1EDE9A77C67D}" type="pres">
      <dgm:prSet presAssocID="{CC327D00-D869-4EC5-BA75-FD385713134A}" presName="spNode" presStyleCnt="0"/>
      <dgm:spPr/>
    </dgm:pt>
    <dgm:pt modelId="{3B3F524F-EB92-4CEF-975F-500090D2E5E9}" type="pres">
      <dgm:prSet presAssocID="{B8213FFB-1CB9-4902-A247-68A60A442F5A}" presName="sibTrans" presStyleLbl="sibTrans1D1" presStyleIdx="5" presStyleCnt="9"/>
      <dgm:spPr/>
    </dgm:pt>
    <dgm:pt modelId="{499D7AC2-68F0-4C20-B2FA-2363A0E42F8A}" type="pres">
      <dgm:prSet presAssocID="{D4E2A199-4FF9-449F-9120-389103EA7B0C}" presName="node" presStyleLbl="node1" presStyleIdx="6" presStyleCnt="9" custScaleX="160636" custScaleY="99943" custRadScaleRad="99233" custRadScaleInc="12228">
        <dgm:presLayoutVars>
          <dgm:bulletEnabled val="1"/>
        </dgm:presLayoutVars>
      </dgm:prSet>
      <dgm:spPr/>
    </dgm:pt>
    <dgm:pt modelId="{EFCD0D34-5D12-4296-871D-D1BAA11D578A}" type="pres">
      <dgm:prSet presAssocID="{D4E2A199-4FF9-449F-9120-389103EA7B0C}" presName="spNode" presStyleCnt="0"/>
      <dgm:spPr/>
    </dgm:pt>
    <dgm:pt modelId="{7FE00FC6-E239-4C48-9CE5-EB23C0329809}" type="pres">
      <dgm:prSet presAssocID="{3A44E2AC-F4DD-40C7-9363-DC87332F3463}" presName="sibTrans" presStyleLbl="sibTrans1D1" presStyleIdx="6" presStyleCnt="9"/>
      <dgm:spPr/>
    </dgm:pt>
    <dgm:pt modelId="{CD6B2AA8-676F-4938-B0C7-4E1AEC1022E6}" type="pres">
      <dgm:prSet presAssocID="{11F9775C-79CD-449B-94F9-19E18A4DE30B}" presName="node" presStyleLbl="node1" presStyleIdx="7" presStyleCnt="9" custScaleX="143563" custScaleY="113755">
        <dgm:presLayoutVars>
          <dgm:bulletEnabled val="1"/>
        </dgm:presLayoutVars>
      </dgm:prSet>
      <dgm:spPr/>
    </dgm:pt>
    <dgm:pt modelId="{BDC1A6C6-3FB2-492F-A28E-31609BC35291}" type="pres">
      <dgm:prSet presAssocID="{11F9775C-79CD-449B-94F9-19E18A4DE30B}" presName="spNode" presStyleCnt="0"/>
      <dgm:spPr/>
    </dgm:pt>
    <dgm:pt modelId="{344E7581-EC60-4279-BD3E-78F1B50E0EC4}" type="pres">
      <dgm:prSet presAssocID="{73D687BC-724B-4B52-97EB-B68E4CF0DD71}" presName="sibTrans" presStyleLbl="sibTrans1D1" presStyleIdx="7" presStyleCnt="9"/>
      <dgm:spPr/>
    </dgm:pt>
    <dgm:pt modelId="{0EC1C513-33F3-4933-8850-A500323AC81F}" type="pres">
      <dgm:prSet presAssocID="{F5C48E96-0F7D-4C64-8519-95EC755D9C66}" presName="node" presStyleLbl="node1" presStyleIdx="8" presStyleCnt="9" custScaleX="154981" custScaleY="97084" custRadScaleRad="101259" custRadScaleInc="-29704">
        <dgm:presLayoutVars>
          <dgm:bulletEnabled val="1"/>
        </dgm:presLayoutVars>
      </dgm:prSet>
      <dgm:spPr/>
    </dgm:pt>
    <dgm:pt modelId="{7953E6A0-F899-40DB-B0A4-D3DBD4C87017}" type="pres">
      <dgm:prSet presAssocID="{F5C48E96-0F7D-4C64-8519-95EC755D9C66}" presName="spNode" presStyleCnt="0"/>
      <dgm:spPr/>
    </dgm:pt>
    <dgm:pt modelId="{C8EC3148-B121-413E-BBBB-108EE503351B}" type="pres">
      <dgm:prSet presAssocID="{235358CE-E7B1-4517-B3A4-D98B8BD5B4C3}" presName="sibTrans" presStyleLbl="sibTrans1D1" presStyleIdx="8" presStyleCnt="9"/>
      <dgm:spPr/>
    </dgm:pt>
  </dgm:ptLst>
  <dgm:cxnLst>
    <dgm:cxn modelId="{701EB806-E932-46CC-8653-5968221D7642}" type="presOf" srcId="{C28BC447-6B8F-44A7-A33D-5C7A583DCE3B}" destId="{74363719-434E-473F-9547-B8BA6B0B1FBC}" srcOrd="0" destOrd="0" presId="urn:microsoft.com/office/officeart/2005/8/layout/cycle5"/>
    <dgm:cxn modelId="{E9FEAC08-699B-4FE7-90CC-64BF79C8E5E5}" srcId="{7B442FA3-C72A-434C-B6F6-30F11FF9F145}" destId="{6E880CF3-E892-401B-9E59-D0C0D7D0677F}" srcOrd="1" destOrd="0" parTransId="{0731E7F1-24FA-4A33-B2B7-AA243A06B647}" sibTransId="{A6129BF9-E1F0-469B-A556-EF850E56D172}"/>
    <dgm:cxn modelId="{6E46980F-B015-4102-9B0D-04B2B62ADBF3}" type="presOf" srcId="{73D687BC-724B-4B52-97EB-B68E4CF0DD71}" destId="{344E7581-EC60-4279-BD3E-78F1B50E0EC4}" srcOrd="0" destOrd="0" presId="urn:microsoft.com/office/officeart/2005/8/layout/cycle5"/>
    <dgm:cxn modelId="{CCE45016-DA5B-44DD-A3BA-04347C6B51DF}" type="presOf" srcId="{F5C48E96-0F7D-4C64-8519-95EC755D9C66}" destId="{0EC1C513-33F3-4933-8850-A500323AC81F}" srcOrd="0" destOrd="0" presId="urn:microsoft.com/office/officeart/2005/8/layout/cycle5"/>
    <dgm:cxn modelId="{0C97CE17-FA0E-4751-B62F-6F7115386745}" srcId="{7B442FA3-C72A-434C-B6F6-30F11FF9F145}" destId="{6C39C78F-476A-4C73-8EB3-3DC1C2920200}" srcOrd="4" destOrd="0" parTransId="{5D90D452-6000-4163-9984-0449C1CB5E21}" sibTransId="{194683A8-96B3-4630-AF89-D263713D2674}"/>
    <dgm:cxn modelId="{6869C320-16AD-44F7-8E25-AE7710E607FC}" srcId="{7B442FA3-C72A-434C-B6F6-30F11FF9F145}" destId="{46875C03-B058-4618-8FF6-FE3C38694792}" srcOrd="0" destOrd="0" parTransId="{A4CBD7DC-1950-44F7-8E69-1E2111B9494C}" sibTransId="{21012455-03D8-49F0-9B41-463C93CF2CEF}"/>
    <dgm:cxn modelId="{24408724-10DB-4850-B433-F5F3F75C79B6}" type="presOf" srcId="{CC327D00-D869-4EC5-BA75-FD385713134A}" destId="{077E02CF-0167-4D6D-88E5-944394C9DD0D}" srcOrd="0" destOrd="0" presId="urn:microsoft.com/office/officeart/2005/8/layout/cycle5"/>
    <dgm:cxn modelId="{15D6C23D-79B6-4298-9BD9-9EF23CADEE33}" srcId="{7B442FA3-C72A-434C-B6F6-30F11FF9F145}" destId="{F5C48E96-0F7D-4C64-8519-95EC755D9C66}" srcOrd="8" destOrd="0" parTransId="{012F292B-599E-48AB-843B-9AE1D42AC0F8}" sibTransId="{235358CE-E7B1-4517-B3A4-D98B8BD5B4C3}"/>
    <dgm:cxn modelId="{99F7A03F-2861-4A78-BDD8-08E6448EA43B}" type="presOf" srcId="{194683A8-96B3-4630-AF89-D263713D2674}" destId="{4CD59C91-4DEF-4185-A00E-B167517F9C56}" srcOrd="0" destOrd="0" presId="urn:microsoft.com/office/officeart/2005/8/layout/cycle5"/>
    <dgm:cxn modelId="{996C805B-4862-4C84-9BA5-DFA03CE608A0}" srcId="{7B442FA3-C72A-434C-B6F6-30F11FF9F145}" destId="{C28BC447-6B8F-44A7-A33D-5C7A583DCE3B}" srcOrd="2" destOrd="0" parTransId="{09F152D2-B455-422F-AF5B-FD6CF89677F6}" sibTransId="{722CCD65-3052-4214-AB91-E419E4C14DB1}"/>
    <dgm:cxn modelId="{4CBFC045-F63A-4EC0-BB26-E48D1066D302}" type="presOf" srcId="{B8213FFB-1CB9-4902-A247-68A60A442F5A}" destId="{3B3F524F-EB92-4CEF-975F-500090D2E5E9}" srcOrd="0" destOrd="0" presId="urn:microsoft.com/office/officeart/2005/8/layout/cycle5"/>
    <dgm:cxn modelId="{6B70CB49-5B3F-4B1C-AC29-39C4F45C2056}" type="presOf" srcId="{11F9775C-79CD-449B-94F9-19E18A4DE30B}" destId="{CD6B2AA8-676F-4938-B0C7-4E1AEC1022E6}" srcOrd="0" destOrd="0" presId="urn:microsoft.com/office/officeart/2005/8/layout/cycle5"/>
    <dgm:cxn modelId="{414D184E-B4DF-455B-9D1B-42CD03D82655}" srcId="{7B442FA3-C72A-434C-B6F6-30F11FF9F145}" destId="{D4E2A199-4FF9-449F-9120-389103EA7B0C}" srcOrd="6" destOrd="0" parTransId="{A5EAE85F-3434-475E-A75D-9E24EA11A3C6}" sibTransId="{3A44E2AC-F4DD-40C7-9363-DC87332F3463}"/>
    <dgm:cxn modelId="{11443253-6CC1-4C3C-8D7E-13F5F797BBDE}" type="presOf" srcId="{D4E2A199-4FF9-449F-9120-389103EA7B0C}" destId="{499D7AC2-68F0-4C20-B2FA-2363A0E42F8A}" srcOrd="0" destOrd="0" presId="urn:microsoft.com/office/officeart/2005/8/layout/cycle5"/>
    <dgm:cxn modelId="{C1314675-6A1E-49B8-806C-393A116B6FFF}" type="presOf" srcId="{2176CE1B-A92C-4FC0-B385-64AE23F6E1B2}" destId="{D525D814-1043-4295-A063-0F6F0117A6AC}" srcOrd="0" destOrd="0" presId="urn:microsoft.com/office/officeart/2005/8/layout/cycle5"/>
    <dgm:cxn modelId="{73778C78-90D7-449C-A8B8-A1317FC28DB2}" type="presOf" srcId="{7B442FA3-C72A-434C-B6F6-30F11FF9F145}" destId="{4482A510-4197-4189-8807-1C08F1A2F932}" srcOrd="0" destOrd="0" presId="urn:microsoft.com/office/officeart/2005/8/layout/cycle5"/>
    <dgm:cxn modelId="{D3B85783-22A1-44A3-835E-35E4820822E6}" type="presOf" srcId="{722CCD65-3052-4214-AB91-E419E4C14DB1}" destId="{2C166B54-2D24-4444-801A-D0A8A06E7EA0}" srcOrd="0" destOrd="0" presId="urn:microsoft.com/office/officeart/2005/8/layout/cycle5"/>
    <dgm:cxn modelId="{FB626794-214C-494A-B521-5B456443D5E8}" type="presOf" srcId="{A6129BF9-E1F0-469B-A556-EF850E56D172}" destId="{639D5EED-B780-4572-8164-90626D7B9011}" srcOrd="0" destOrd="0" presId="urn:microsoft.com/office/officeart/2005/8/layout/cycle5"/>
    <dgm:cxn modelId="{1130D9AD-8DC6-4795-8F81-78803FA7F3EC}" type="presOf" srcId="{6E880CF3-E892-401B-9E59-D0C0D7D0677F}" destId="{5684BEDB-3AD5-47F3-9ED8-DB2585B9EE65}" srcOrd="0" destOrd="0" presId="urn:microsoft.com/office/officeart/2005/8/layout/cycle5"/>
    <dgm:cxn modelId="{FCEBD9AD-E7E1-4C7B-90A5-881CDA117BF9}" srcId="{7B442FA3-C72A-434C-B6F6-30F11FF9F145}" destId="{CC327D00-D869-4EC5-BA75-FD385713134A}" srcOrd="5" destOrd="0" parTransId="{26A9E35E-D00C-4D08-BA90-F6300E002946}" sibTransId="{B8213FFB-1CB9-4902-A247-68A60A442F5A}"/>
    <dgm:cxn modelId="{20B9CCB3-F137-499B-AC81-D4DA3502F07E}" type="presOf" srcId="{6C39C78F-476A-4C73-8EB3-3DC1C2920200}" destId="{5D3E6732-5BD4-47AB-8B8E-1A3E0848BBD3}" srcOrd="0" destOrd="0" presId="urn:microsoft.com/office/officeart/2005/8/layout/cycle5"/>
    <dgm:cxn modelId="{A237FEB8-2398-44C5-9CAD-59571F321970}" srcId="{7B442FA3-C72A-434C-B6F6-30F11FF9F145}" destId="{9A8A32C0-D877-4176-AFB0-C77AB968C804}" srcOrd="3" destOrd="0" parTransId="{63AB9597-EA80-463C-83DD-BB7D0EBDCEBB}" sibTransId="{2176CE1B-A92C-4FC0-B385-64AE23F6E1B2}"/>
    <dgm:cxn modelId="{EA408CCA-ED63-4BB8-883D-7B99F567A10B}" type="presOf" srcId="{235358CE-E7B1-4517-B3A4-D98B8BD5B4C3}" destId="{C8EC3148-B121-413E-BBBB-108EE503351B}" srcOrd="0" destOrd="0" presId="urn:microsoft.com/office/officeart/2005/8/layout/cycle5"/>
    <dgm:cxn modelId="{4FC6E8D0-322B-4005-AE1B-54771151C5E9}" type="presOf" srcId="{9A8A32C0-D877-4176-AFB0-C77AB968C804}" destId="{3D7E215C-4BA0-4BAC-866D-6BCB3D01435C}" srcOrd="0" destOrd="0" presId="urn:microsoft.com/office/officeart/2005/8/layout/cycle5"/>
    <dgm:cxn modelId="{2F8486D5-60EC-443C-AEA0-D0A9B41231BB}" type="presOf" srcId="{3A44E2AC-F4DD-40C7-9363-DC87332F3463}" destId="{7FE00FC6-E239-4C48-9CE5-EB23C0329809}" srcOrd="0" destOrd="0" presId="urn:microsoft.com/office/officeart/2005/8/layout/cycle5"/>
    <dgm:cxn modelId="{63C880D7-CE27-448B-86BD-6EC55CDA58A7}" type="presOf" srcId="{21012455-03D8-49F0-9B41-463C93CF2CEF}" destId="{978D3D35-266A-4F25-98B3-15E8F9299681}" srcOrd="0" destOrd="0" presId="urn:microsoft.com/office/officeart/2005/8/layout/cycle5"/>
    <dgm:cxn modelId="{5DA197E9-DBD8-40DE-A4D8-547B1030C135}" srcId="{7B442FA3-C72A-434C-B6F6-30F11FF9F145}" destId="{11F9775C-79CD-449B-94F9-19E18A4DE30B}" srcOrd="7" destOrd="0" parTransId="{D713C5C7-43BE-4159-B8AD-50FED8FF79AF}" sibTransId="{73D687BC-724B-4B52-97EB-B68E4CF0DD71}"/>
    <dgm:cxn modelId="{59AB72EB-86AE-4475-BD67-9149EFA9CD72}" type="presOf" srcId="{46875C03-B058-4618-8FF6-FE3C38694792}" destId="{7E0428C0-5CB3-4D13-8DF0-DAF6A2AC3BE8}" srcOrd="0" destOrd="0" presId="urn:microsoft.com/office/officeart/2005/8/layout/cycle5"/>
    <dgm:cxn modelId="{B85E3C26-297E-4CE2-911A-7CE580314461}" type="presParOf" srcId="{4482A510-4197-4189-8807-1C08F1A2F932}" destId="{7E0428C0-5CB3-4D13-8DF0-DAF6A2AC3BE8}" srcOrd="0" destOrd="0" presId="urn:microsoft.com/office/officeart/2005/8/layout/cycle5"/>
    <dgm:cxn modelId="{57B99545-0536-4DA4-BD82-5C9A6314868F}" type="presParOf" srcId="{4482A510-4197-4189-8807-1C08F1A2F932}" destId="{0E3D163C-9E6C-41A4-BBF5-5672A4D459D0}" srcOrd="1" destOrd="0" presId="urn:microsoft.com/office/officeart/2005/8/layout/cycle5"/>
    <dgm:cxn modelId="{EDA7A13D-F661-4F1F-BF9D-A398C7685DDA}" type="presParOf" srcId="{4482A510-4197-4189-8807-1C08F1A2F932}" destId="{978D3D35-266A-4F25-98B3-15E8F9299681}" srcOrd="2" destOrd="0" presId="urn:microsoft.com/office/officeart/2005/8/layout/cycle5"/>
    <dgm:cxn modelId="{3FA09257-48BB-46B8-8EC6-AC32C5300AD2}" type="presParOf" srcId="{4482A510-4197-4189-8807-1C08F1A2F932}" destId="{5684BEDB-3AD5-47F3-9ED8-DB2585B9EE65}" srcOrd="3" destOrd="0" presId="urn:microsoft.com/office/officeart/2005/8/layout/cycle5"/>
    <dgm:cxn modelId="{F3C5EAD7-5A84-4AA7-B024-05AFA8CA8F46}" type="presParOf" srcId="{4482A510-4197-4189-8807-1C08F1A2F932}" destId="{A1FEA93D-B5F4-4F5A-A8F2-3C636032349B}" srcOrd="4" destOrd="0" presId="urn:microsoft.com/office/officeart/2005/8/layout/cycle5"/>
    <dgm:cxn modelId="{B7687BF1-7993-47BA-813A-07D24B1F9B77}" type="presParOf" srcId="{4482A510-4197-4189-8807-1C08F1A2F932}" destId="{639D5EED-B780-4572-8164-90626D7B9011}" srcOrd="5" destOrd="0" presId="urn:microsoft.com/office/officeart/2005/8/layout/cycle5"/>
    <dgm:cxn modelId="{A82DEF80-6E5B-4479-9551-AD254F6B46CC}" type="presParOf" srcId="{4482A510-4197-4189-8807-1C08F1A2F932}" destId="{74363719-434E-473F-9547-B8BA6B0B1FBC}" srcOrd="6" destOrd="0" presId="urn:microsoft.com/office/officeart/2005/8/layout/cycle5"/>
    <dgm:cxn modelId="{4FBE3212-A8A0-4B8C-B62C-241C2122DA3D}" type="presParOf" srcId="{4482A510-4197-4189-8807-1C08F1A2F932}" destId="{AA0B4211-9ABB-4B67-8674-7D141976E4B2}" srcOrd="7" destOrd="0" presId="urn:microsoft.com/office/officeart/2005/8/layout/cycle5"/>
    <dgm:cxn modelId="{9440A7FA-DC66-46B0-A116-4841ADB1E848}" type="presParOf" srcId="{4482A510-4197-4189-8807-1C08F1A2F932}" destId="{2C166B54-2D24-4444-801A-D0A8A06E7EA0}" srcOrd="8" destOrd="0" presId="urn:microsoft.com/office/officeart/2005/8/layout/cycle5"/>
    <dgm:cxn modelId="{E0A63937-00E5-4EC6-AAA3-132D21E87D5C}" type="presParOf" srcId="{4482A510-4197-4189-8807-1C08F1A2F932}" destId="{3D7E215C-4BA0-4BAC-866D-6BCB3D01435C}" srcOrd="9" destOrd="0" presId="urn:microsoft.com/office/officeart/2005/8/layout/cycle5"/>
    <dgm:cxn modelId="{6D6AE7AC-4768-4519-BF2E-3D979FE591B6}" type="presParOf" srcId="{4482A510-4197-4189-8807-1C08F1A2F932}" destId="{53355DE5-23A3-4416-9706-0B7CC7C2D60E}" srcOrd="10" destOrd="0" presId="urn:microsoft.com/office/officeart/2005/8/layout/cycle5"/>
    <dgm:cxn modelId="{78845C4D-11F9-4D85-9717-38AD77D4BCEE}" type="presParOf" srcId="{4482A510-4197-4189-8807-1C08F1A2F932}" destId="{D525D814-1043-4295-A063-0F6F0117A6AC}" srcOrd="11" destOrd="0" presId="urn:microsoft.com/office/officeart/2005/8/layout/cycle5"/>
    <dgm:cxn modelId="{C73E336E-A4DB-453D-8D24-FA062F521E5F}" type="presParOf" srcId="{4482A510-4197-4189-8807-1C08F1A2F932}" destId="{5D3E6732-5BD4-47AB-8B8E-1A3E0848BBD3}" srcOrd="12" destOrd="0" presId="urn:microsoft.com/office/officeart/2005/8/layout/cycle5"/>
    <dgm:cxn modelId="{ECF4D98B-A679-48EF-BC9C-92CA07EF1B14}" type="presParOf" srcId="{4482A510-4197-4189-8807-1C08F1A2F932}" destId="{7909048B-BDF6-435D-9E04-BCA2D32AF078}" srcOrd="13" destOrd="0" presId="urn:microsoft.com/office/officeart/2005/8/layout/cycle5"/>
    <dgm:cxn modelId="{AC862091-47FB-4C00-8CD5-60B3AD2FF5E7}" type="presParOf" srcId="{4482A510-4197-4189-8807-1C08F1A2F932}" destId="{4CD59C91-4DEF-4185-A00E-B167517F9C56}" srcOrd="14" destOrd="0" presId="urn:microsoft.com/office/officeart/2005/8/layout/cycle5"/>
    <dgm:cxn modelId="{4A5F122A-1A5E-4C81-AE5D-A52FC4E106E2}" type="presParOf" srcId="{4482A510-4197-4189-8807-1C08F1A2F932}" destId="{077E02CF-0167-4D6D-88E5-944394C9DD0D}" srcOrd="15" destOrd="0" presId="urn:microsoft.com/office/officeart/2005/8/layout/cycle5"/>
    <dgm:cxn modelId="{7DE4A255-903A-45FA-9A57-98A2445A7CCC}" type="presParOf" srcId="{4482A510-4197-4189-8807-1C08F1A2F932}" destId="{DBE36387-29E0-430A-8983-1EDE9A77C67D}" srcOrd="16" destOrd="0" presId="urn:microsoft.com/office/officeart/2005/8/layout/cycle5"/>
    <dgm:cxn modelId="{D5ECEAC7-CEBA-4D1F-9E83-F6331B54AB44}" type="presParOf" srcId="{4482A510-4197-4189-8807-1C08F1A2F932}" destId="{3B3F524F-EB92-4CEF-975F-500090D2E5E9}" srcOrd="17" destOrd="0" presId="urn:microsoft.com/office/officeart/2005/8/layout/cycle5"/>
    <dgm:cxn modelId="{BE75F888-38CA-46E6-AF61-E11C32D9A122}" type="presParOf" srcId="{4482A510-4197-4189-8807-1C08F1A2F932}" destId="{499D7AC2-68F0-4C20-B2FA-2363A0E42F8A}" srcOrd="18" destOrd="0" presId="urn:microsoft.com/office/officeart/2005/8/layout/cycle5"/>
    <dgm:cxn modelId="{DD1661E5-D26D-43CD-B863-2184A60AD3A0}" type="presParOf" srcId="{4482A510-4197-4189-8807-1C08F1A2F932}" destId="{EFCD0D34-5D12-4296-871D-D1BAA11D578A}" srcOrd="19" destOrd="0" presId="urn:microsoft.com/office/officeart/2005/8/layout/cycle5"/>
    <dgm:cxn modelId="{37705217-FFF8-4694-8498-23EB3883E8C9}" type="presParOf" srcId="{4482A510-4197-4189-8807-1C08F1A2F932}" destId="{7FE00FC6-E239-4C48-9CE5-EB23C0329809}" srcOrd="20" destOrd="0" presId="urn:microsoft.com/office/officeart/2005/8/layout/cycle5"/>
    <dgm:cxn modelId="{D46E3B70-6A0F-486A-A82E-CE208DD876D7}" type="presParOf" srcId="{4482A510-4197-4189-8807-1C08F1A2F932}" destId="{CD6B2AA8-676F-4938-B0C7-4E1AEC1022E6}" srcOrd="21" destOrd="0" presId="urn:microsoft.com/office/officeart/2005/8/layout/cycle5"/>
    <dgm:cxn modelId="{73BB8F0C-0626-4C53-A82F-8C96A508A38E}" type="presParOf" srcId="{4482A510-4197-4189-8807-1C08F1A2F932}" destId="{BDC1A6C6-3FB2-492F-A28E-31609BC35291}" srcOrd="22" destOrd="0" presId="urn:microsoft.com/office/officeart/2005/8/layout/cycle5"/>
    <dgm:cxn modelId="{0C1D1E86-3A5A-4DFE-A834-A9F3AF0303F3}" type="presParOf" srcId="{4482A510-4197-4189-8807-1C08F1A2F932}" destId="{344E7581-EC60-4279-BD3E-78F1B50E0EC4}" srcOrd="23" destOrd="0" presId="urn:microsoft.com/office/officeart/2005/8/layout/cycle5"/>
    <dgm:cxn modelId="{A9B4B64F-9BF2-4BE4-9C0D-760C0E9B1C0E}" type="presParOf" srcId="{4482A510-4197-4189-8807-1C08F1A2F932}" destId="{0EC1C513-33F3-4933-8850-A500323AC81F}" srcOrd="24" destOrd="0" presId="urn:microsoft.com/office/officeart/2005/8/layout/cycle5"/>
    <dgm:cxn modelId="{B729C838-D93D-4470-82AB-DDE28337BCC9}" type="presParOf" srcId="{4482A510-4197-4189-8807-1C08F1A2F932}" destId="{7953E6A0-F899-40DB-B0A4-D3DBD4C87017}" srcOrd="25" destOrd="0" presId="urn:microsoft.com/office/officeart/2005/8/layout/cycle5"/>
    <dgm:cxn modelId="{346EE1FF-C081-4C98-8C48-FF7283F290B3}" type="presParOf" srcId="{4482A510-4197-4189-8807-1C08F1A2F932}" destId="{C8EC3148-B121-413E-BBBB-108EE503351B}" srcOrd="26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B442FA3-C72A-434C-B6F6-30F11FF9F145}" type="doc">
      <dgm:prSet loTypeId="urn:microsoft.com/office/officeart/2005/8/layout/cycle5" loCatId="cycle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da-DK"/>
        </a:p>
      </dgm:t>
    </dgm:pt>
    <dgm:pt modelId="{46875C03-B058-4618-8FF6-FE3C38694792}">
      <dgm:prSet phldrT="[Tekst]" custT="1"/>
      <dgm:spPr>
        <a:solidFill>
          <a:srgbClr val="F9D7AD"/>
        </a:solidFill>
      </dgm:spPr>
      <dgm:t>
        <a:bodyPr/>
        <a:lstStyle/>
        <a:p>
          <a:r>
            <a:rPr lang="da-DK" sz="1200" dirty="0"/>
            <a:t>Profilering med kunde</a:t>
          </a:r>
        </a:p>
      </dgm:t>
    </dgm:pt>
    <dgm:pt modelId="{A4CBD7DC-1950-44F7-8E69-1E2111B9494C}" type="parTrans" cxnId="{6869C320-16AD-44F7-8E25-AE7710E607FC}">
      <dgm:prSet/>
      <dgm:spPr/>
      <dgm:t>
        <a:bodyPr/>
        <a:lstStyle/>
        <a:p>
          <a:endParaRPr lang="da-DK"/>
        </a:p>
      </dgm:t>
    </dgm:pt>
    <dgm:pt modelId="{21012455-03D8-49F0-9B41-463C93CF2CEF}" type="sibTrans" cxnId="{6869C320-16AD-44F7-8E25-AE7710E607FC}">
      <dgm:prSet/>
      <dgm:spPr/>
      <dgm:t>
        <a:bodyPr/>
        <a:lstStyle/>
        <a:p>
          <a:endParaRPr lang="da-DK"/>
        </a:p>
      </dgm:t>
    </dgm:pt>
    <dgm:pt modelId="{C28BC447-6B8F-44A7-A33D-5C7A583DCE3B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Registrering</a:t>
          </a:r>
        </a:p>
      </dgm:t>
    </dgm:pt>
    <dgm:pt modelId="{09F152D2-B455-422F-AF5B-FD6CF89677F6}" type="parTrans" cxnId="{996C805B-4862-4C84-9BA5-DFA03CE608A0}">
      <dgm:prSet/>
      <dgm:spPr/>
      <dgm:t>
        <a:bodyPr/>
        <a:lstStyle/>
        <a:p>
          <a:endParaRPr lang="da-DK"/>
        </a:p>
      </dgm:t>
    </dgm:pt>
    <dgm:pt modelId="{722CCD65-3052-4214-AB91-E419E4C14DB1}" type="sibTrans" cxnId="{996C805B-4862-4C84-9BA5-DFA03CE608A0}">
      <dgm:prSet/>
      <dgm:spPr/>
      <dgm:t>
        <a:bodyPr/>
        <a:lstStyle/>
        <a:p>
          <a:endParaRPr lang="da-DK"/>
        </a:p>
      </dgm:t>
    </dgm:pt>
    <dgm:pt modelId="{9A8A32C0-D877-4176-AFB0-C77AB968C804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Screening</a:t>
          </a:r>
        </a:p>
      </dgm:t>
    </dgm:pt>
    <dgm:pt modelId="{63AB9597-EA80-463C-83DD-BB7D0EBDCEBB}" type="parTrans" cxnId="{A237FEB8-2398-44C5-9CAD-59571F321970}">
      <dgm:prSet/>
      <dgm:spPr/>
      <dgm:t>
        <a:bodyPr/>
        <a:lstStyle/>
        <a:p>
          <a:endParaRPr lang="da-DK"/>
        </a:p>
      </dgm:t>
    </dgm:pt>
    <dgm:pt modelId="{2176CE1B-A92C-4FC0-B385-64AE23F6E1B2}" type="sibTrans" cxnId="{A237FEB8-2398-44C5-9CAD-59571F321970}">
      <dgm:prSet/>
      <dgm:spPr/>
      <dgm:t>
        <a:bodyPr/>
        <a:lstStyle/>
        <a:p>
          <a:endParaRPr lang="da-DK"/>
        </a:p>
      </dgm:t>
    </dgm:pt>
    <dgm:pt modelId="{D4E2A199-4FF9-449F-9120-389103EA7B0C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Formaliteter</a:t>
          </a:r>
        </a:p>
      </dgm:t>
    </dgm:pt>
    <dgm:pt modelId="{A5EAE85F-3434-475E-A75D-9E24EA11A3C6}" type="parTrans" cxnId="{414D184E-B4DF-455B-9D1B-42CD03D82655}">
      <dgm:prSet/>
      <dgm:spPr/>
      <dgm:t>
        <a:bodyPr/>
        <a:lstStyle/>
        <a:p>
          <a:endParaRPr lang="da-DK"/>
        </a:p>
      </dgm:t>
    </dgm:pt>
    <dgm:pt modelId="{3A44E2AC-F4DD-40C7-9363-DC87332F3463}" type="sibTrans" cxnId="{414D184E-B4DF-455B-9D1B-42CD03D82655}">
      <dgm:prSet/>
      <dgm:spPr/>
      <dgm:t>
        <a:bodyPr/>
        <a:lstStyle/>
        <a:p>
          <a:endParaRPr lang="da-DK"/>
        </a:p>
      </dgm:t>
    </dgm:pt>
    <dgm:pt modelId="{11F9775C-79CD-449B-94F9-19E18A4DE30B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Introdag/1. arbejdsdag</a:t>
          </a:r>
        </a:p>
      </dgm:t>
    </dgm:pt>
    <dgm:pt modelId="{D713C5C7-43BE-4159-B8AD-50FED8FF79AF}" type="parTrans" cxnId="{5DA197E9-DBD8-40DE-A4D8-547B1030C135}">
      <dgm:prSet/>
      <dgm:spPr/>
      <dgm:t>
        <a:bodyPr/>
        <a:lstStyle/>
        <a:p>
          <a:endParaRPr lang="da-DK"/>
        </a:p>
      </dgm:t>
    </dgm:pt>
    <dgm:pt modelId="{73D687BC-724B-4B52-97EB-B68E4CF0DD71}" type="sibTrans" cxnId="{5DA197E9-DBD8-40DE-A4D8-547B1030C135}">
      <dgm:prSet/>
      <dgm:spPr/>
      <dgm:t>
        <a:bodyPr/>
        <a:lstStyle/>
        <a:p>
          <a:endParaRPr lang="da-DK"/>
        </a:p>
      </dgm:t>
    </dgm:pt>
    <dgm:pt modelId="{6C39C78F-476A-4C73-8EB3-3DC1C2920200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TP-dag</a:t>
          </a:r>
        </a:p>
      </dgm:t>
    </dgm:pt>
    <dgm:pt modelId="{5D90D452-6000-4163-9984-0449C1CB5E21}" type="parTrans" cxnId="{0C97CE17-FA0E-4751-B62F-6F7115386745}">
      <dgm:prSet/>
      <dgm:spPr/>
      <dgm:t>
        <a:bodyPr/>
        <a:lstStyle/>
        <a:p>
          <a:endParaRPr lang="da-DK"/>
        </a:p>
      </dgm:t>
    </dgm:pt>
    <dgm:pt modelId="{194683A8-96B3-4630-AF89-D263713D2674}" type="sibTrans" cxnId="{0C97CE17-FA0E-4751-B62F-6F7115386745}">
      <dgm:prSet/>
      <dgm:spPr/>
      <dgm:t>
        <a:bodyPr/>
        <a:lstStyle/>
        <a:p>
          <a:endParaRPr lang="da-DK"/>
        </a:p>
      </dgm:t>
    </dgm:pt>
    <dgm:pt modelId="{6E880CF3-E892-401B-9E59-D0C0D7D0677F}">
      <dgm:prSet phldrT="[Tekst]" custT="1"/>
      <dgm:spPr>
        <a:solidFill>
          <a:srgbClr val="F9D7AD"/>
        </a:solidFill>
      </dgm:spPr>
      <dgm:t>
        <a:bodyPr/>
        <a:lstStyle/>
        <a:p>
          <a:r>
            <a:rPr lang="da-DK" sz="1200" dirty="0"/>
            <a:t>Annoncering</a:t>
          </a:r>
        </a:p>
      </dgm:t>
    </dgm:pt>
    <dgm:pt modelId="{0731E7F1-24FA-4A33-B2B7-AA243A06B647}" type="parTrans" cxnId="{E9FEAC08-699B-4FE7-90CC-64BF79C8E5E5}">
      <dgm:prSet/>
      <dgm:spPr/>
      <dgm:t>
        <a:bodyPr/>
        <a:lstStyle/>
        <a:p>
          <a:endParaRPr lang="da-DK"/>
        </a:p>
      </dgm:t>
    </dgm:pt>
    <dgm:pt modelId="{A6129BF9-E1F0-469B-A556-EF850E56D172}" type="sibTrans" cxnId="{E9FEAC08-699B-4FE7-90CC-64BF79C8E5E5}">
      <dgm:prSet/>
      <dgm:spPr/>
      <dgm:t>
        <a:bodyPr/>
        <a:lstStyle/>
        <a:p>
          <a:endParaRPr lang="da-DK"/>
        </a:p>
      </dgm:t>
    </dgm:pt>
    <dgm:pt modelId="{F5C48E96-0F7D-4C64-8519-95EC755D9C66}">
      <dgm:prSet phldrT="[Tekst]" custT="1"/>
      <dgm:spPr>
        <a:solidFill>
          <a:srgbClr val="8A5136"/>
        </a:solidFill>
      </dgm:spPr>
      <dgm:t>
        <a:bodyPr/>
        <a:lstStyle/>
        <a:p>
          <a:r>
            <a:rPr lang="da-DK" sz="1200" dirty="0"/>
            <a:t>Opfølgning</a:t>
          </a:r>
        </a:p>
      </dgm:t>
    </dgm:pt>
    <dgm:pt modelId="{012F292B-599E-48AB-843B-9AE1D42AC0F8}" type="parTrans" cxnId="{15D6C23D-79B6-4298-9BD9-9EF23CADEE33}">
      <dgm:prSet/>
      <dgm:spPr/>
      <dgm:t>
        <a:bodyPr/>
        <a:lstStyle/>
        <a:p>
          <a:endParaRPr lang="da-DK"/>
        </a:p>
      </dgm:t>
    </dgm:pt>
    <dgm:pt modelId="{235358CE-E7B1-4517-B3A4-D98B8BD5B4C3}" type="sibTrans" cxnId="{15D6C23D-79B6-4298-9BD9-9EF23CADEE33}">
      <dgm:prSet/>
      <dgm:spPr/>
      <dgm:t>
        <a:bodyPr/>
        <a:lstStyle/>
        <a:p>
          <a:endParaRPr lang="da-DK"/>
        </a:p>
      </dgm:t>
    </dgm:pt>
    <dgm:pt modelId="{797EE454-D207-4E49-866F-03813C9852C2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Samtale og afgørelse</a:t>
          </a:r>
        </a:p>
      </dgm:t>
    </dgm:pt>
    <dgm:pt modelId="{A73C0E34-C1A9-4BA4-A022-BC467D9317FD}" type="parTrans" cxnId="{2292B3AD-C09D-497E-8C72-E2DAF4B684D3}">
      <dgm:prSet/>
      <dgm:spPr/>
      <dgm:t>
        <a:bodyPr/>
        <a:lstStyle/>
        <a:p>
          <a:endParaRPr lang="da-DK"/>
        </a:p>
      </dgm:t>
    </dgm:pt>
    <dgm:pt modelId="{B4EC82CE-C52B-46BC-966E-492B866916E7}" type="sibTrans" cxnId="{2292B3AD-C09D-497E-8C72-E2DAF4B684D3}">
      <dgm:prSet/>
      <dgm:spPr/>
      <dgm:t>
        <a:bodyPr/>
        <a:lstStyle/>
        <a:p>
          <a:endParaRPr lang="da-DK"/>
        </a:p>
      </dgm:t>
    </dgm:pt>
    <dgm:pt modelId="{4482A510-4197-4189-8807-1C08F1A2F932}" type="pres">
      <dgm:prSet presAssocID="{7B442FA3-C72A-434C-B6F6-30F11FF9F145}" presName="cycle" presStyleCnt="0">
        <dgm:presLayoutVars>
          <dgm:dir/>
          <dgm:resizeHandles val="exact"/>
        </dgm:presLayoutVars>
      </dgm:prSet>
      <dgm:spPr/>
    </dgm:pt>
    <dgm:pt modelId="{7E0428C0-5CB3-4D13-8DF0-DAF6A2AC3BE8}" type="pres">
      <dgm:prSet presAssocID="{46875C03-B058-4618-8FF6-FE3C38694792}" presName="node" presStyleLbl="node1" presStyleIdx="0" presStyleCnt="9" custScaleX="134596" custScaleY="113889">
        <dgm:presLayoutVars>
          <dgm:bulletEnabled val="1"/>
        </dgm:presLayoutVars>
      </dgm:prSet>
      <dgm:spPr/>
    </dgm:pt>
    <dgm:pt modelId="{0E3D163C-9E6C-41A4-BBF5-5672A4D459D0}" type="pres">
      <dgm:prSet presAssocID="{46875C03-B058-4618-8FF6-FE3C38694792}" presName="spNode" presStyleCnt="0"/>
      <dgm:spPr/>
    </dgm:pt>
    <dgm:pt modelId="{978D3D35-266A-4F25-98B3-15E8F9299681}" type="pres">
      <dgm:prSet presAssocID="{21012455-03D8-49F0-9B41-463C93CF2CEF}" presName="sibTrans" presStyleLbl="sibTrans1D1" presStyleIdx="0" presStyleCnt="9"/>
      <dgm:spPr/>
    </dgm:pt>
    <dgm:pt modelId="{5684BEDB-3AD5-47F3-9ED8-DB2585B9EE65}" type="pres">
      <dgm:prSet presAssocID="{6E880CF3-E892-401B-9E59-D0C0D7D0677F}" presName="node" presStyleLbl="node1" presStyleIdx="1" presStyleCnt="9" custScaleX="171492" custScaleY="97083" custRadScaleRad="104204" custRadScaleInc="60157">
        <dgm:presLayoutVars>
          <dgm:bulletEnabled val="1"/>
        </dgm:presLayoutVars>
      </dgm:prSet>
      <dgm:spPr/>
    </dgm:pt>
    <dgm:pt modelId="{A1FEA93D-B5F4-4F5A-A8F2-3C636032349B}" type="pres">
      <dgm:prSet presAssocID="{6E880CF3-E892-401B-9E59-D0C0D7D0677F}" presName="spNode" presStyleCnt="0"/>
      <dgm:spPr/>
    </dgm:pt>
    <dgm:pt modelId="{639D5EED-B780-4572-8164-90626D7B9011}" type="pres">
      <dgm:prSet presAssocID="{A6129BF9-E1F0-469B-A556-EF850E56D172}" presName="sibTrans" presStyleLbl="sibTrans1D1" presStyleIdx="1" presStyleCnt="9"/>
      <dgm:spPr/>
    </dgm:pt>
    <dgm:pt modelId="{74363719-434E-473F-9547-B8BA6B0B1FBC}" type="pres">
      <dgm:prSet presAssocID="{C28BC447-6B8F-44A7-A33D-5C7A583DCE3B}" presName="node" presStyleLbl="node1" presStyleIdx="2" presStyleCnt="9" custScaleX="132955" custScaleY="97320">
        <dgm:presLayoutVars>
          <dgm:bulletEnabled val="1"/>
        </dgm:presLayoutVars>
      </dgm:prSet>
      <dgm:spPr/>
    </dgm:pt>
    <dgm:pt modelId="{AA0B4211-9ABB-4B67-8674-7D141976E4B2}" type="pres">
      <dgm:prSet presAssocID="{C28BC447-6B8F-44A7-A33D-5C7A583DCE3B}" presName="spNode" presStyleCnt="0"/>
      <dgm:spPr/>
    </dgm:pt>
    <dgm:pt modelId="{2C166B54-2D24-4444-801A-D0A8A06E7EA0}" type="pres">
      <dgm:prSet presAssocID="{722CCD65-3052-4214-AB91-E419E4C14DB1}" presName="sibTrans" presStyleLbl="sibTrans1D1" presStyleIdx="2" presStyleCnt="9"/>
      <dgm:spPr/>
    </dgm:pt>
    <dgm:pt modelId="{3D7E215C-4BA0-4BAC-866D-6BCB3D01435C}" type="pres">
      <dgm:prSet presAssocID="{9A8A32C0-D877-4176-AFB0-C77AB968C804}" presName="node" presStyleLbl="node1" presStyleIdx="3" presStyleCnt="9" custScaleX="127641" custScaleY="97385">
        <dgm:presLayoutVars>
          <dgm:bulletEnabled val="1"/>
        </dgm:presLayoutVars>
      </dgm:prSet>
      <dgm:spPr/>
    </dgm:pt>
    <dgm:pt modelId="{53355DE5-23A3-4416-9706-0B7CC7C2D60E}" type="pres">
      <dgm:prSet presAssocID="{9A8A32C0-D877-4176-AFB0-C77AB968C804}" presName="spNode" presStyleCnt="0"/>
      <dgm:spPr/>
    </dgm:pt>
    <dgm:pt modelId="{D525D814-1043-4295-A063-0F6F0117A6AC}" type="pres">
      <dgm:prSet presAssocID="{2176CE1B-A92C-4FC0-B385-64AE23F6E1B2}" presName="sibTrans" presStyleLbl="sibTrans1D1" presStyleIdx="3" presStyleCnt="9"/>
      <dgm:spPr/>
    </dgm:pt>
    <dgm:pt modelId="{5D3E6732-5BD4-47AB-8B8E-1A3E0848BBD3}" type="pres">
      <dgm:prSet presAssocID="{6C39C78F-476A-4C73-8EB3-3DC1C2920200}" presName="node" presStyleLbl="node1" presStyleIdx="4" presStyleCnt="9">
        <dgm:presLayoutVars>
          <dgm:bulletEnabled val="1"/>
        </dgm:presLayoutVars>
      </dgm:prSet>
      <dgm:spPr/>
    </dgm:pt>
    <dgm:pt modelId="{7909048B-BDF6-435D-9E04-BCA2D32AF078}" type="pres">
      <dgm:prSet presAssocID="{6C39C78F-476A-4C73-8EB3-3DC1C2920200}" presName="spNode" presStyleCnt="0"/>
      <dgm:spPr/>
    </dgm:pt>
    <dgm:pt modelId="{4CD59C91-4DEF-4185-A00E-B167517F9C56}" type="pres">
      <dgm:prSet presAssocID="{194683A8-96B3-4630-AF89-D263713D2674}" presName="sibTrans" presStyleLbl="sibTrans1D1" presStyleIdx="4" presStyleCnt="9"/>
      <dgm:spPr/>
    </dgm:pt>
    <dgm:pt modelId="{674DC195-BA30-4DEE-B595-850CC1111489}" type="pres">
      <dgm:prSet presAssocID="{797EE454-D207-4E49-866F-03813C9852C2}" presName="node" presStyleLbl="node1" presStyleIdx="5" presStyleCnt="9" custScaleX="117773" custScaleY="115348">
        <dgm:presLayoutVars>
          <dgm:bulletEnabled val="1"/>
        </dgm:presLayoutVars>
      </dgm:prSet>
      <dgm:spPr/>
    </dgm:pt>
    <dgm:pt modelId="{D40A458D-8ADF-40F0-8A4F-D04420DA7525}" type="pres">
      <dgm:prSet presAssocID="{797EE454-D207-4E49-866F-03813C9852C2}" presName="spNode" presStyleCnt="0"/>
      <dgm:spPr/>
    </dgm:pt>
    <dgm:pt modelId="{C614263D-C577-4414-B063-B362466CCAC7}" type="pres">
      <dgm:prSet presAssocID="{B4EC82CE-C52B-46BC-966E-492B866916E7}" presName="sibTrans" presStyleLbl="sibTrans1D1" presStyleIdx="5" presStyleCnt="9"/>
      <dgm:spPr/>
    </dgm:pt>
    <dgm:pt modelId="{499D7AC2-68F0-4C20-B2FA-2363A0E42F8A}" type="pres">
      <dgm:prSet presAssocID="{D4E2A199-4FF9-449F-9120-389103EA7B0C}" presName="node" presStyleLbl="node1" presStyleIdx="6" presStyleCnt="9" custScaleX="160636" custScaleY="99943" custRadScaleRad="99233" custRadScaleInc="12228">
        <dgm:presLayoutVars>
          <dgm:bulletEnabled val="1"/>
        </dgm:presLayoutVars>
      </dgm:prSet>
      <dgm:spPr/>
    </dgm:pt>
    <dgm:pt modelId="{EFCD0D34-5D12-4296-871D-D1BAA11D578A}" type="pres">
      <dgm:prSet presAssocID="{D4E2A199-4FF9-449F-9120-389103EA7B0C}" presName="spNode" presStyleCnt="0"/>
      <dgm:spPr/>
    </dgm:pt>
    <dgm:pt modelId="{7FE00FC6-E239-4C48-9CE5-EB23C0329809}" type="pres">
      <dgm:prSet presAssocID="{3A44E2AC-F4DD-40C7-9363-DC87332F3463}" presName="sibTrans" presStyleLbl="sibTrans1D1" presStyleIdx="6" presStyleCnt="9"/>
      <dgm:spPr/>
    </dgm:pt>
    <dgm:pt modelId="{CD6B2AA8-676F-4938-B0C7-4E1AEC1022E6}" type="pres">
      <dgm:prSet presAssocID="{11F9775C-79CD-449B-94F9-19E18A4DE30B}" presName="node" presStyleLbl="node1" presStyleIdx="7" presStyleCnt="9" custScaleX="143563" custScaleY="113755">
        <dgm:presLayoutVars>
          <dgm:bulletEnabled val="1"/>
        </dgm:presLayoutVars>
      </dgm:prSet>
      <dgm:spPr/>
    </dgm:pt>
    <dgm:pt modelId="{BDC1A6C6-3FB2-492F-A28E-31609BC35291}" type="pres">
      <dgm:prSet presAssocID="{11F9775C-79CD-449B-94F9-19E18A4DE30B}" presName="spNode" presStyleCnt="0"/>
      <dgm:spPr/>
    </dgm:pt>
    <dgm:pt modelId="{344E7581-EC60-4279-BD3E-78F1B50E0EC4}" type="pres">
      <dgm:prSet presAssocID="{73D687BC-724B-4B52-97EB-B68E4CF0DD71}" presName="sibTrans" presStyleLbl="sibTrans1D1" presStyleIdx="7" presStyleCnt="9"/>
      <dgm:spPr/>
    </dgm:pt>
    <dgm:pt modelId="{0EC1C513-33F3-4933-8850-A500323AC81F}" type="pres">
      <dgm:prSet presAssocID="{F5C48E96-0F7D-4C64-8519-95EC755D9C66}" presName="node" presStyleLbl="node1" presStyleIdx="8" presStyleCnt="9" custScaleX="154981" custScaleY="97084" custRadScaleRad="101259" custRadScaleInc="-29704">
        <dgm:presLayoutVars>
          <dgm:bulletEnabled val="1"/>
        </dgm:presLayoutVars>
      </dgm:prSet>
      <dgm:spPr/>
    </dgm:pt>
    <dgm:pt modelId="{7953E6A0-F899-40DB-B0A4-D3DBD4C87017}" type="pres">
      <dgm:prSet presAssocID="{F5C48E96-0F7D-4C64-8519-95EC755D9C66}" presName="spNode" presStyleCnt="0"/>
      <dgm:spPr/>
    </dgm:pt>
    <dgm:pt modelId="{C8EC3148-B121-413E-BBBB-108EE503351B}" type="pres">
      <dgm:prSet presAssocID="{235358CE-E7B1-4517-B3A4-D98B8BD5B4C3}" presName="sibTrans" presStyleLbl="sibTrans1D1" presStyleIdx="8" presStyleCnt="9"/>
      <dgm:spPr/>
    </dgm:pt>
  </dgm:ptLst>
  <dgm:cxnLst>
    <dgm:cxn modelId="{701EB806-E932-46CC-8653-5968221D7642}" type="presOf" srcId="{C28BC447-6B8F-44A7-A33D-5C7A583DCE3B}" destId="{74363719-434E-473F-9547-B8BA6B0B1FBC}" srcOrd="0" destOrd="0" presId="urn:microsoft.com/office/officeart/2005/8/layout/cycle5"/>
    <dgm:cxn modelId="{E9FEAC08-699B-4FE7-90CC-64BF79C8E5E5}" srcId="{7B442FA3-C72A-434C-B6F6-30F11FF9F145}" destId="{6E880CF3-E892-401B-9E59-D0C0D7D0677F}" srcOrd="1" destOrd="0" parTransId="{0731E7F1-24FA-4A33-B2B7-AA243A06B647}" sibTransId="{A6129BF9-E1F0-469B-A556-EF850E56D172}"/>
    <dgm:cxn modelId="{6E46980F-B015-4102-9B0D-04B2B62ADBF3}" type="presOf" srcId="{73D687BC-724B-4B52-97EB-B68E4CF0DD71}" destId="{344E7581-EC60-4279-BD3E-78F1B50E0EC4}" srcOrd="0" destOrd="0" presId="urn:microsoft.com/office/officeart/2005/8/layout/cycle5"/>
    <dgm:cxn modelId="{CCE45016-DA5B-44DD-A3BA-04347C6B51DF}" type="presOf" srcId="{F5C48E96-0F7D-4C64-8519-95EC755D9C66}" destId="{0EC1C513-33F3-4933-8850-A500323AC81F}" srcOrd="0" destOrd="0" presId="urn:microsoft.com/office/officeart/2005/8/layout/cycle5"/>
    <dgm:cxn modelId="{0C97CE17-FA0E-4751-B62F-6F7115386745}" srcId="{7B442FA3-C72A-434C-B6F6-30F11FF9F145}" destId="{6C39C78F-476A-4C73-8EB3-3DC1C2920200}" srcOrd="4" destOrd="0" parTransId="{5D90D452-6000-4163-9984-0449C1CB5E21}" sibTransId="{194683A8-96B3-4630-AF89-D263713D2674}"/>
    <dgm:cxn modelId="{6869C320-16AD-44F7-8E25-AE7710E607FC}" srcId="{7B442FA3-C72A-434C-B6F6-30F11FF9F145}" destId="{46875C03-B058-4618-8FF6-FE3C38694792}" srcOrd="0" destOrd="0" parTransId="{A4CBD7DC-1950-44F7-8E69-1E2111B9494C}" sibTransId="{21012455-03D8-49F0-9B41-463C93CF2CEF}"/>
    <dgm:cxn modelId="{22B02129-6F7E-4569-B04A-F7A0A8FE5F35}" type="presOf" srcId="{797EE454-D207-4E49-866F-03813C9852C2}" destId="{674DC195-BA30-4DEE-B595-850CC1111489}" srcOrd="0" destOrd="0" presId="urn:microsoft.com/office/officeart/2005/8/layout/cycle5"/>
    <dgm:cxn modelId="{15D6C23D-79B6-4298-9BD9-9EF23CADEE33}" srcId="{7B442FA3-C72A-434C-B6F6-30F11FF9F145}" destId="{F5C48E96-0F7D-4C64-8519-95EC755D9C66}" srcOrd="8" destOrd="0" parTransId="{012F292B-599E-48AB-843B-9AE1D42AC0F8}" sibTransId="{235358CE-E7B1-4517-B3A4-D98B8BD5B4C3}"/>
    <dgm:cxn modelId="{99F7A03F-2861-4A78-BDD8-08E6448EA43B}" type="presOf" srcId="{194683A8-96B3-4630-AF89-D263713D2674}" destId="{4CD59C91-4DEF-4185-A00E-B167517F9C56}" srcOrd="0" destOrd="0" presId="urn:microsoft.com/office/officeart/2005/8/layout/cycle5"/>
    <dgm:cxn modelId="{996C805B-4862-4C84-9BA5-DFA03CE608A0}" srcId="{7B442FA3-C72A-434C-B6F6-30F11FF9F145}" destId="{C28BC447-6B8F-44A7-A33D-5C7A583DCE3B}" srcOrd="2" destOrd="0" parTransId="{09F152D2-B455-422F-AF5B-FD6CF89677F6}" sibTransId="{722CCD65-3052-4214-AB91-E419E4C14DB1}"/>
    <dgm:cxn modelId="{6B70CB49-5B3F-4B1C-AC29-39C4F45C2056}" type="presOf" srcId="{11F9775C-79CD-449B-94F9-19E18A4DE30B}" destId="{CD6B2AA8-676F-4938-B0C7-4E1AEC1022E6}" srcOrd="0" destOrd="0" presId="urn:microsoft.com/office/officeart/2005/8/layout/cycle5"/>
    <dgm:cxn modelId="{414D184E-B4DF-455B-9D1B-42CD03D82655}" srcId="{7B442FA3-C72A-434C-B6F6-30F11FF9F145}" destId="{D4E2A199-4FF9-449F-9120-389103EA7B0C}" srcOrd="6" destOrd="0" parTransId="{A5EAE85F-3434-475E-A75D-9E24EA11A3C6}" sibTransId="{3A44E2AC-F4DD-40C7-9363-DC87332F3463}"/>
    <dgm:cxn modelId="{11443253-6CC1-4C3C-8D7E-13F5F797BBDE}" type="presOf" srcId="{D4E2A199-4FF9-449F-9120-389103EA7B0C}" destId="{499D7AC2-68F0-4C20-B2FA-2363A0E42F8A}" srcOrd="0" destOrd="0" presId="urn:microsoft.com/office/officeart/2005/8/layout/cycle5"/>
    <dgm:cxn modelId="{C1314675-6A1E-49B8-806C-393A116B6FFF}" type="presOf" srcId="{2176CE1B-A92C-4FC0-B385-64AE23F6E1B2}" destId="{D525D814-1043-4295-A063-0F6F0117A6AC}" srcOrd="0" destOrd="0" presId="urn:microsoft.com/office/officeart/2005/8/layout/cycle5"/>
    <dgm:cxn modelId="{73778C78-90D7-449C-A8B8-A1317FC28DB2}" type="presOf" srcId="{7B442FA3-C72A-434C-B6F6-30F11FF9F145}" destId="{4482A510-4197-4189-8807-1C08F1A2F932}" srcOrd="0" destOrd="0" presId="urn:microsoft.com/office/officeart/2005/8/layout/cycle5"/>
    <dgm:cxn modelId="{D3B85783-22A1-44A3-835E-35E4820822E6}" type="presOf" srcId="{722CCD65-3052-4214-AB91-E419E4C14DB1}" destId="{2C166B54-2D24-4444-801A-D0A8A06E7EA0}" srcOrd="0" destOrd="0" presId="urn:microsoft.com/office/officeart/2005/8/layout/cycle5"/>
    <dgm:cxn modelId="{FB626794-214C-494A-B521-5B456443D5E8}" type="presOf" srcId="{A6129BF9-E1F0-469B-A556-EF850E56D172}" destId="{639D5EED-B780-4572-8164-90626D7B9011}" srcOrd="0" destOrd="0" presId="urn:microsoft.com/office/officeart/2005/8/layout/cycle5"/>
    <dgm:cxn modelId="{2292B3AD-C09D-497E-8C72-E2DAF4B684D3}" srcId="{7B442FA3-C72A-434C-B6F6-30F11FF9F145}" destId="{797EE454-D207-4E49-866F-03813C9852C2}" srcOrd="5" destOrd="0" parTransId="{A73C0E34-C1A9-4BA4-A022-BC467D9317FD}" sibTransId="{B4EC82CE-C52B-46BC-966E-492B866916E7}"/>
    <dgm:cxn modelId="{1130D9AD-8DC6-4795-8F81-78803FA7F3EC}" type="presOf" srcId="{6E880CF3-E892-401B-9E59-D0C0D7D0677F}" destId="{5684BEDB-3AD5-47F3-9ED8-DB2585B9EE65}" srcOrd="0" destOrd="0" presId="urn:microsoft.com/office/officeart/2005/8/layout/cycle5"/>
    <dgm:cxn modelId="{20B9CCB3-F137-499B-AC81-D4DA3502F07E}" type="presOf" srcId="{6C39C78F-476A-4C73-8EB3-3DC1C2920200}" destId="{5D3E6732-5BD4-47AB-8B8E-1A3E0848BBD3}" srcOrd="0" destOrd="0" presId="urn:microsoft.com/office/officeart/2005/8/layout/cycle5"/>
    <dgm:cxn modelId="{A237FEB8-2398-44C5-9CAD-59571F321970}" srcId="{7B442FA3-C72A-434C-B6F6-30F11FF9F145}" destId="{9A8A32C0-D877-4176-AFB0-C77AB968C804}" srcOrd="3" destOrd="0" parTransId="{63AB9597-EA80-463C-83DD-BB7D0EBDCEBB}" sibTransId="{2176CE1B-A92C-4FC0-B385-64AE23F6E1B2}"/>
    <dgm:cxn modelId="{EA408CCA-ED63-4BB8-883D-7B99F567A10B}" type="presOf" srcId="{235358CE-E7B1-4517-B3A4-D98B8BD5B4C3}" destId="{C8EC3148-B121-413E-BBBB-108EE503351B}" srcOrd="0" destOrd="0" presId="urn:microsoft.com/office/officeart/2005/8/layout/cycle5"/>
    <dgm:cxn modelId="{4FC6E8D0-322B-4005-AE1B-54771151C5E9}" type="presOf" srcId="{9A8A32C0-D877-4176-AFB0-C77AB968C804}" destId="{3D7E215C-4BA0-4BAC-866D-6BCB3D01435C}" srcOrd="0" destOrd="0" presId="urn:microsoft.com/office/officeart/2005/8/layout/cycle5"/>
    <dgm:cxn modelId="{2F8486D5-60EC-443C-AEA0-D0A9B41231BB}" type="presOf" srcId="{3A44E2AC-F4DD-40C7-9363-DC87332F3463}" destId="{7FE00FC6-E239-4C48-9CE5-EB23C0329809}" srcOrd="0" destOrd="0" presId="urn:microsoft.com/office/officeart/2005/8/layout/cycle5"/>
    <dgm:cxn modelId="{63C880D7-CE27-448B-86BD-6EC55CDA58A7}" type="presOf" srcId="{21012455-03D8-49F0-9B41-463C93CF2CEF}" destId="{978D3D35-266A-4F25-98B3-15E8F9299681}" srcOrd="0" destOrd="0" presId="urn:microsoft.com/office/officeart/2005/8/layout/cycle5"/>
    <dgm:cxn modelId="{0E63E7DB-56F2-49DB-95A2-A2286E52650B}" type="presOf" srcId="{B4EC82CE-C52B-46BC-966E-492B866916E7}" destId="{C614263D-C577-4414-B063-B362466CCAC7}" srcOrd="0" destOrd="0" presId="urn:microsoft.com/office/officeart/2005/8/layout/cycle5"/>
    <dgm:cxn modelId="{5DA197E9-DBD8-40DE-A4D8-547B1030C135}" srcId="{7B442FA3-C72A-434C-B6F6-30F11FF9F145}" destId="{11F9775C-79CD-449B-94F9-19E18A4DE30B}" srcOrd="7" destOrd="0" parTransId="{D713C5C7-43BE-4159-B8AD-50FED8FF79AF}" sibTransId="{73D687BC-724B-4B52-97EB-B68E4CF0DD71}"/>
    <dgm:cxn modelId="{59AB72EB-86AE-4475-BD67-9149EFA9CD72}" type="presOf" srcId="{46875C03-B058-4618-8FF6-FE3C38694792}" destId="{7E0428C0-5CB3-4D13-8DF0-DAF6A2AC3BE8}" srcOrd="0" destOrd="0" presId="urn:microsoft.com/office/officeart/2005/8/layout/cycle5"/>
    <dgm:cxn modelId="{B85E3C26-297E-4CE2-911A-7CE580314461}" type="presParOf" srcId="{4482A510-4197-4189-8807-1C08F1A2F932}" destId="{7E0428C0-5CB3-4D13-8DF0-DAF6A2AC3BE8}" srcOrd="0" destOrd="0" presId="urn:microsoft.com/office/officeart/2005/8/layout/cycle5"/>
    <dgm:cxn modelId="{57B99545-0536-4DA4-BD82-5C9A6314868F}" type="presParOf" srcId="{4482A510-4197-4189-8807-1C08F1A2F932}" destId="{0E3D163C-9E6C-41A4-BBF5-5672A4D459D0}" srcOrd="1" destOrd="0" presId="urn:microsoft.com/office/officeart/2005/8/layout/cycle5"/>
    <dgm:cxn modelId="{EDA7A13D-F661-4F1F-BF9D-A398C7685DDA}" type="presParOf" srcId="{4482A510-4197-4189-8807-1C08F1A2F932}" destId="{978D3D35-266A-4F25-98B3-15E8F9299681}" srcOrd="2" destOrd="0" presId="urn:microsoft.com/office/officeart/2005/8/layout/cycle5"/>
    <dgm:cxn modelId="{3FA09257-48BB-46B8-8EC6-AC32C5300AD2}" type="presParOf" srcId="{4482A510-4197-4189-8807-1C08F1A2F932}" destId="{5684BEDB-3AD5-47F3-9ED8-DB2585B9EE65}" srcOrd="3" destOrd="0" presId="urn:microsoft.com/office/officeart/2005/8/layout/cycle5"/>
    <dgm:cxn modelId="{F3C5EAD7-5A84-4AA7-B024-05AFA8CA8F46}" type="presParOf" srcId="{4482A510-4197-4189-8807-1C08F1A2F932}" destId="{A1FEA93D-B5F4-4F5A-A8F2-3C636032349B}" srcOrd="4" destOrd="0" presId="urn:microsoft.com/office/officeart/2005/8/layout/cycle5"/>
    <dgm:cxn modelId="{B7687BF1-7993-47BA-813A-07D24B1F9B77}" type="presParOf" srcId="{4482A510-4197-4189-8807-1C08F1A2F932}" destId="{639D5EED-B780-4572-8164-90626D7B9011}" srcOrd="5" destOrd="0" presId="urn:microsoft.com/office/officeart/2005/8/layout/cycle5"/>
    <dgm:cxn modelId="{A82DEF80-6E5B-4479-9551-AD254F6B46CC}" type="presParOf" srcId="{4482A510-4197-4189-8807-1C08F1A2F932}" destId="{74363719-434E-473F-9547-B8BA6B0B1FBC}" srcOrd="6" destOrd="0" presId="urn:microsoft.com/office/officeart/2005/8/layout/cycle5"/>
    <dgm:cxn modelId="{4FBE3212-A8A0-4B8C-B62C-241C2122DA3D}" type="presParOf" srcId="{4482A510-4197-4189-8807-1C08F1A2F932}" destId="{AA0B4211-9ABB-4B67-8674-7D141976E4B2}" srcOrd="7" destOrd="0" presId="urn:microsoft.com/office/officeart/2005/8/layout/cycle5"/>
    <dgm:cxn modelId="{9440A7FA-DC66-46B0-A116-4841ADB1E848}" type="presParOf" srcId="{4482A510-4197-4189-8807-1C08F1A2F932}" destId="{2C166B54-2D24-4444-801A-D0A8A06E7EA0}" srcOrd="8" destOrd="0" presId="urn:microsoft.com/office/officeart/2005/8/layout/cycle5"/>
    <dgm:cxn modelId="{E0A63937-00E5-4EC6-AAA3-132D21E87D5C}" type="presParOf" srcId="{4482A510-4197-4189-8807-1C08F1A2F932}" destId="{3D7E215C-4BA0-4BAC-866D-6BCB3D01435C}" srcOrd="9" destOrd="0" presId="urn:microsoft.com/office/officeart/2005/8/layout/cycle5"/>
    <dgm:cxn modelId="{6D6AE7AC-4768-4519-BF2E-3D979FE591B6}" type="presParOf" srcId="{4482A510-4197-4189-8807-1C08F1A2F932}" destId="{53355DE5-23A3-4416-9706-0B7CC7C2D60E}" srcOrd="10" destOrd="0" presId="urn:microsoft.com/office/officeart/2005/8/layout/cycle5"/>
    <dgm:cxn modelId="{78845C4D-11F9-4D85-9717-38AD77D4BCEE}" type="presParOf" srcId="{4482A510-4197-4189-8807-1C08F1A2F932}" destId="{D525D814-1043-4295-A063-0F6F0117A6AC}" srcOrd="11" destOrd="0" presId="urn:microsoft.com/office/officeart/2005/8/layout/cycle5"/>
    <dgm:cxn modelId="{C73E336E-A4DB-453D-8D24-FA062F521E5F}" type="presParOf" srcId="{4482A510-4197-4189-8807-1C08F1A2F932}" destId="{5D3E6732-5BD4-47AB-8B8E-1A3E0848BBD3}" srcOrd="12" destOrd="0" presId="urn:microsoft.com/office/officeart/2005/8/layout/cycle5"/>
    <dgm:cxn modelId="{ECF4D98B-A679-48EF-BC9C-92CA07EF1B14}" type="presParOf" srcId="{4482A510-4197-4189-8807-1C08F1A2F932}" destId="{7909048B-BDF6-435D-9E04-BCA2D32AF078}" srcOrd="13" destOrd="0" presId="urn:microsoft.com/office/officeart/2005/8/layout/cycle5"/>
    <dgm:cxn modelId="{AC862091-47FB-4C00-8CD5-60B3AD2FF5E7}" type="presParOf" srcId="{4482A510-4197-4189-8807-1C08F1A2F932}" destId="{4CD59C91-4DEF-4185-A00E-B167517F9C56}" srcOrd="14" destOrd="0" presId="urn:microsoft.com/office/officeart/2005/8/layout/cycle5"/>
    <dgm:cxn modelId="{C1BC3C1D-E67D-4764-A90A-3DDED8920741}" type="presParOf" srcId="{4482A510-4197-4189-8807-1C08F1A2F932}" destId="{674DC195-BA30-4DEE-B595-850CC1111489}" srcOrd="15" destOrd="0" presId="urn:microsoft.com/office/officeart/2005/8/layout/cycle5"/>
    <dgm:cxn modelId="{9C060303-B5F5-476D-874E-CED0662D306C}" type="presParOf" srcId="{4482A510-4197-4189-8807-1C08F1A2F932}" destId="{D40A458D-8ADF-40F0-8A4F-D04420DA7525}" srcOrd="16" destOrd="0" presId="urn:microsoft.com/office/officeart/2005/8/layout/cycle5"/>
    <dgm:cxn modelId="{29205ECC-1855-43AB-A2D6-7D0211289856}" type="presParOf" srcId="{4482A510-4197-4189-8807-1C08F1A2F932}" destId="{C614263D-C577-4414-B063-B362466CCAC7}" srcOrd="17" destOrd="0" presId="urn:microsoft.com/office/officeart/2005/8/layout/cycle5"/>
    <dgm:cxn modelId="{BE75F888-38CA-46E6-AF61-E11C32D9A122}" type="presParOf" srcId="{4482A510-4197-4189-8807-1C08F1A2F932}" destId="{499D7AC2-68F0-4C20-B2FA-2363A0E42F8A}" srcOrd="18" destOrd="0" presId="urn:microsoft.com/office/officeart/2005/8/layout/cycle5"/>
    <dgm:cxn modelId="{DD1661E5-D26D-43CD-B863-2184A60AD3A0}" type="presParOf" srcId="{4482A510-4197-4189-8807-1C08F1A2F932}" destId="{EFCD0D34-5D12-4296-871D-D1BAA11D578A}" srcOrd="19" destOrd="0" presId="urn:microsoft.com/office/officeart/2005/8/layout/cycle5"/>
    <dgm:cxn modelId="{37705217-FFF8-4694-8498-23EB3883E8C9}" type="presParOf" srcId="{4482A510-4197-4189-8807-1C08F1A2F932}" destId="{7FE00FC6-E239-4C48-9CE5-EB23C0329809}" srcOrd="20" destOrd="0" presId="urn:microsoft.com/office/officeart/2005/8/layout/cycle5"/>
    <dgm:cxn modelId="{D46E3B70-6A0F-486A-A82E-CE208DD876D7}" type="presParOf" srcId="{4482A510-4197-4189-8807-1C08F1A2F932}" destId="{CD6B2AA8-676F-4938-B0C7-4E1AEC1022E6}" srcOrd="21" destOrd="0" presId="urn:microsoft.com/office/officeart/2005/8/layout/cycle5"/>
    <dgm:cxn modelId="{73BB8F0C-0626-4C53-A82F-8C96A508A38E}" type="presParOf" srcId="{4482A510-4197-4189-8807-1C08F1A2F932}" destId="{BDC1A6C6-3FB2-492F-A28E-31609BC35291}" srcOrd="22" destOrd="0" presId="urn:microsoft.com/office/officeart/2005/8/layout/cycle5"/>
    <dgm:cxn modelId="{0C1D1E86-3A5A-4DFE-A834-A9F3AF0303F3}" type="presParOf" srcId="{4482A510-4197-4189-8807-1C08F1A2F932}" destId="{344E7581-EC60-4279-BD3E-78F1B50E0EC4}" srcOrd="23" destOrd="0" presId="urn:microsoft.com/office/officeart/2005/8/layout/cycle5"/>
    <dgm:cxn modelId="{A9B4B64F-9BF2-4BE4-9C0D-760C0E9B1C0E}" type="presParOf" srcId="{4482A510-4197-4189-8807-1C08F1A2F932}" destId="{0EC1C513-33F3-4933-8850-A500323AC81F}" srcOrd="24" destOrd="0" presId="urn:microsoft.com/office/officeart/2005/8/layout/cycle5"/>
    <dgm:cxn modelId="{B729C838-D93D-4470-82AB-DDE28337BCC9}" type="presParOf" srcId="{4482A510-4197-4189-8807-1C08F1A2F932}" destId="{7953E6A0-F899-40DB-B0A4-D3DBD4C87017}" srcOrd="25" destOrd="0" presId="urn:microsoft.com/office/officeart/2005/8/layout/cycle5"/>
    <dgm:cxn modelId="{346EE1FF-C081-4C98-8C48-FF7283F290B3}" type="presParOf" srcId="{4482A510-4197-4189-8807-1C08F1A2F932}" destId="{C8EC3148-B121-413E-BBBB-108EE503351B}" srcOrd="26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442FA3-C72A-434C-B6F6-30F11FF9F145}" type="doc">
      <dgm:prSet loTypeId="urn:microsoft.com/office/officeart/2005/8/layout/cycle5" loCatId="cycle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da-DK"/>
        </a:p>
      </dgm:t>
    </dgm:pt>
    <dgm:pt modelId="{46875C03-B058-4618-8FF6-FE3C38694792}">
      <dgm:prSet phldrT="[Tekst]" custT="1"/>
      <dgm:spPr/>
      <dgm:t>
        <a:bodyPr/>
        <a:lstStyle/>
        <a:p>
          <a:r>
            <a:rPr lang="da-DK" sz="1200" dirty="0"/>
            <a:t>Profilering med kunde</a:t>
          </a:r>
        </a:p>
      </dgm:t>
    </dgm:pt>
    <dgm:pt modelId="{A4CBD7DC-1950-44F7-8E69-1E2111B9494C}" type="parTrans" cxnId="{6869C320-16AD-44F7-8E25-AE7710E607FC}">
      <dgm:prSet/>
      <dgm:spPr/>
      <dgm:t>
        <a:bodyPr/>
        <a:lstStyle/>
        <a:p>
          <a:endParaRPr lang="da-DK"/>
        </a:p>
      </dgm:t>
    </dgm:pt>
    <dgm:pt modelId="{21012455-03D8-49F0-9B41-463C93CF2CEF}" type="sibTrans" cxnId="{6869C320-16AD-44F7-8E25-AE7710E607FC}">
      <dgm:prSet/>
      <dgm:spPr/>
      <dgm:t>
        <a:bodyPr/>
        <a:lstStyle/>
        <a:p>
          <a:endParaRPr lang="da-DK"/>
        </a:p>
      </dgm:t>
    </dgm:pt>
    <dgm:pt modelId="{C28BC447-6B8F-44A7-A33D-5C7A583DCE3B}">
      <dgm:prSet phldrT="[Tekst]" custT="1"/>
      <dgm:spPr/>
      <dgm:t>
        <a:bodyPr/>
        <a:lstStyle/>
        <a:p>
          <a:r>
            <a:rPr lang="da-DK" sz="1200" dirty="0"/>
            <a:t>Registrering</a:t>
          </a:r>
        </a:p>
      </dgm:t>
    </dgm:pt>
    <dgm:pt modelId="{09F152D2-B455-422F-AF5B-FD6CF89677F6}" type="parTrans" cxnId="{996C805B-4862-4C84-9BA5-DFA03CE608A0}">
      <dgm:prSet/>
      <dgm:spPr/>
      <dgm:t>
        <a:bodyPr/>
        <a:lstStyle/>
        <a:p>
          <a:endParaRPr lang="da-DK"/>
        </a:p>
      </dgm:t>
    </dgm:pt>
    <dgm:pt modelId="{722CCD65-3052-4214-AB91-E419E4C14DB1}" type="sibTrans" cxnId="{996C805B-4862-4C84-9BA5-DFA03CE608A0}">
      <dgm:prSet/>
      <dgm:spPr/>
      <dgm:t>
        <a:bodyPr/>
        <a:lstStyle/>
        <a:p>
          <a:endParaRPr lang="da-DK"/>
        </a:p>
      </dgm:t>
    </dgm:pt>
    <dgm:pt modelId="{9A8A32C0-D877-4176-AFB0-C77AB968C804}">
      <dgm:prSet phldrT="[Tekst]" custT="1"/>
      <dgm:spPr/>
      <dgm:t>
        <a:bodyPr/>
        <a:lstStyle/>
        <a:p>
          <a:r>
            <a:rPr lang="da-DK" sz="1200" dirty="0"/>
            <a:t>Screening</a:t>
          </a:r>
        </a:p>
      </dgm:t>
    </dgm:pt>
    <dgm:pt modelId="{63AB9597-EA80-463C-83DD-BB7D0EBDCEBB}" type="parTrans" cxnId="{A237FEB8-2398-44C5-9CAD-59571F321970}">
      <dgm:prSet/>
      <dgm:spPr/>
      <dgm:t>
        <a:bodyPr/>
        <a:lstStyle/>
        <a:p>
          <a:endParaRPr lang="da-DK"/>
        </a:p>
      </dgm:t>
    </dgm:pt>
    <dgm:pt modelId="{2176CE1B-A92C-4FC0-B385-64AE23F6E1B2}" type="sibTrans" cxnId="{A237FEB8-2398-44C5-9CAD-59571F321970}">
      <dgm:prSet/>
      <dgm:spPr/>
      <dgm:t>
        <a:bodyPr/>
        <a:lstStyle/>
        <a:p>
          <a:endParaRPr lang="da-DK"/>
        </a:p>
      </dgm:t>
    </dgm:pt>
    <dgm:pt modelId="{D4E2A199-4FF9-449F-9120-389103EA7B0C}">
      <dgm:prSet phldrT="[Tekst]" custT="1"/>
      <dgm:spPr/>
      <dgm:t>
        <a:bodyPr/>
        <a:lstStyle/>
        <a:p>
          <a:r>
            <a:rPr lang="da-DK" sz="1200" dirty="0"/>
            <a:t>Formaliteter</a:t>
          </a:r>
        </a:p>
      </dgm:t>
    </dgm:pt>
    <dgm:pt modelId="{A5EAE85F-3434-475E-A75D-9E24EA11A3C6}" type="parTrans" cxnId="{414D184E-B4DF-455B-9D1B-42CD03D82655}">
      <dgm:prSet/>
      <dgm:spPr/>
      <dgm:t>
        <a:bodyPr/>
        <a:lstStyle/>
        <a:p>
          <a:endParaRPr lang="da-DK"/>
        </a:p>
      </dgm:t>
    </dgm:pt>
    <dgm:pt modelId="{3A44E2AC-F4DD-40C7-9363-DC87332F3463}" type="sibTrans" cxnId="{414D184E-B4DF-455B-9D1B-42CD03D82655}">
      <dgm:prSet/>
      <dgm:spPr/>
      <dgm:t>
        <a:bodyPr/>
        <a:lstStyle/>
        <a:p>
          <a:endParaRPr lang="da-DK"/>
        </a:p>
      </dgm:t>
    </dgm:pt>
    <dgm:pt modelId="{11F9775C-79CD-449B-94F9-19E18A4DE30B}">
      <dgm:prSet phldrT="[Tekst]" custT="1"/>
      <dgm:spPr/>
      <dgm:t>
        <a:bodyPr/>
        <a:lstStyle/>
        <a:p>
          <a:r>
            <a:rPr lang="da-DK" sz="1200" dirty="0"/>
            <a:t>Introdag/1. arbejdsdag</a:t>
          </a:r>
        </a:p>
      </dgm:t>
    </dgm:pt>
    <dgm:pt modelId="{D713C5C7-43BE-4159-B8AD-50FED8FF79AF}" type="parTrans" cxnId="{5DA197E9-DBD8-40DE-A4D8-547B1030C135}">
      <dgm:prSet/>
      <dgm:spPr/>
      <dgm:t>
        <a:bodyPr/>
        <a:lstStyle/>
        <a:p>
          <a:endParaRPr lang="da-DK"/>
        </a:p>
      </dgm:t>
    </dgm:pt>
    <dgm:pt modelId="{73D687BC-724B-4B52-97EB-B68E4CF0DD71}" type="sibTrans" cxnId="{5DA197E9-DBD8-40DE-A4D8-547B1030C135}">
      <dgm:prSet/>
      <dgm:spPr/>
      <dgm:t>
        <a:bodyPr/>
        <a:lstStyle/>
        <a:p>
          <a:endParaRPr lang="da-DK"/>
        </a:p>
      </dgm:t>
    </dgm:pt>
    <dgm:pt modelId="{6C39C78F-476A-4C73-8EB3-3DC1C2920200}">
      <dgm:prSet phldrT="[Tekst]" custT="1"/>
      <dgm:spPr/>
      <dgm:t>
        <a:bodyPr/>
        <a:lstStyle/>
        <a:p>
          <a:r>
            <a:rPr lang="da-DK" sz="1200" dirty="0"/>
            <a:t>TP-dag</a:t>
          </a:r>
        </a:p>
      </dgm:t>
    </dgm:pt>
    <dgm:pt modelId="{5D90D452-6000-4163-9984-0449C1CB5E21}" type="parTrans" cxnId="{0C97CE17-FA0E-4751-B62F-6F7115386745}">
      <dgm:prSet/>
      <dgm:spPr/>
      <dgm:t>
        <a:bodyPr/>
        <a:lstStyle/>
        <a:p>
          <a:endParaRPr lang="da-DK"/>
        </a:p>
      </dgm:t>
    </dgm:pt>
    <dgm:pt modelId="{194683A8-96B3-4630-AF89-D263713D2674}" type="sibTrans" cxnId="{0C97CE17-FA0E-4751-B62F-6F7115386745}">
      <dgm:prSet/>
      <dgm:spPr/>
      <dgm:t>
        <a:bodyPr/>
        <a:lstStyle/>
        <a:p>
          <a:endParaRPr lang="da-DK"/>
        </a:p>
      </dgm:t>
    </dgm:pt>
    <dgm:pt modelId="{62E1CEEF-C45F-4AF5-9EEC-9DEE13241AF7}">
      <dgm:prSet phldrT="[Tekst]" custT="1"/>
      <dgm:spPr/>
      <dgm:t>
        <a:bodyPr/>
        <a:lstStyle/>
        <a:p>
          <a:r>
            <a:rPr lang="da-DK" sz="1200" dirty="0"/>
            <a:t>Samtale og afgørelse</a:t>
          </a:r>
        </a:p>
      </dgm:t>
    </dgm:pt>
    <dgm:pt modelId="{1410F036-B13A-45E8-BC66-6AAAA14D6F3D}" type="parTrans" cxnId="{57CB942B-2AEE-41D6-8C6A-0A7A3F0106ED}">
      <dgm:prSet/>
      <dgm:spPr/>
      <dgm:t>
        <a:bodyPr/>
        <a:lstStyle/>
        <a:p>
          <a:endParaRPr lang="da-DK"/>
        </a:p>
      </dgm:t>
    </dgm:pt>
    <dgm:pt modelId="{975E8B66-EB88-4DA8-953D-FE28DD14F34D}" type="sibTrans" cxnId="{57CB942B-2AEE-41D6-8C6A-0A7A3F0106ED}">
      <dgm:prSet/>
      <dgm:spPr/>
      <dgm:t>
        <a:bodyPr/>
        <a:lstStyle/>
        <a:p>
          <a:endParaRPr lang="da-DK"/>
        </a:p>
      </dgm:t>
    </dgm:pt>
    <dgm:pt modelId="{6E880CF3-E892-401B-9E59-D0C0D7D0677F}">
      <dgm:prSet phldrT="[Tekst]" custT="1"/>
      <dgm:spPr/>
      <dgm:t>
        <a:bodyPr/>
        <a:lstStyle/>
        <a:p>
          <a:r>
            <a:rPr lang="da-DK" sz="1200" dirty="0"/>
            <a:t>Annoncering</a:t>
          </a:r>
        </a:p>
      </dgm:t>
    </dgm:pt>
    <dgm:pt modelId="{0731E7F1-24FA-4A33-B2B7-AA243A06B647}" type="parTrans" cxnId="{E9FEAC08-699B-4FE7-90CC-64BF79C8E5E5}">
      <dgm:prSet/>
      <dgm:spPr/>
      <dgm:t>
        <a:bodyPr/>
        <a:lstStyle/>
        <a:p>
          <a:endParaRPr lang="da-DK"/>
        </a:p>
      </dgm:t>
    </dgm:pt>
    <dgm:pt modelId="{A6129BF9-E1F0-469B-A556-EF850E56D172}" type="sibTrans" cxnId="{E9FEAC08-699B-4FE7-90CC-64BF79C8E5E5}">
      <dgm:prSet/>
      <dgm:spPr/>
      <dgm:t>
        <a:bodyPr/>
        <a:lstStyle/>
        <a:p>
          <a:endParaRPr lang="da-DK"/>
        </a:p>
      </dgm:t>
    </dgm:pt>
    <dgm:pt modelId="{F5C48E96-0F7D-4C64-8519-95EC755D9C66}">
      <dgm:prSet phldrT="[Tekst]" custT="1"/>
      <dgm:spPr/>
      <dgm:t>
        <a:bodyPr/>
        <a:lstStyle/>
        <a:p>
          <a:r>
            <a:rPr lang="da-DK" sz="1200" dirty="0"/>
            <a:t>Opfølgning</a:t>
          </a:r>
        </a:p>
      </dgm:t>
    </dgm:pt>
    <dgm:pt modelId="{012F292B-599E-48AB-843B-9AE1D42AC0F8}" type="parTrans" cxnId="{15D6C23D-79B6-4298-9BD9-9EF23CADEE33}">
      <dgm:prSet/>
      <dgm:spPr/>
      <dgm:t>
        <a:bodyPr/>
        <a:lstStyle/>
        <a:p>
          <a:endParaRPr lang="da-DK"/>
        </a:p>
      </dgm:t>
    </dgm:pt>
    <dgm:pt modelId="{235358CE-E7B1-4517-B3A4-D98B8BD5B4C3}" type="sibTrans" cxnId="{15D6C23D-79B6-4298-9BD9-9EF23CADEE33}">
      <dgm:prSet/>
      <dgm:spPr/>
      <dgm:t>
        <a:bodyPr/>
        <a:lstStyle/>
        <a:p>
          <a:endParaRPr lang="da-DK"/>
        </a:p>
      </dgm:t>
    </dgm:pt>
    <dgm:pt modelId="{4482A510-4197-4189-8807-1C08F1A2F932}" type="pres">
      <dgm:prSet presAssocID="{7B442FA3-C72A-434C-B6F6-30F11FF9F145}" presName="cycle" presStyleCnt="0">
        <dgm:presLayoutVars>
          <dgm:dir/>
          <dgm:resizeHandles val="exact"/>
        </dgm:presLayoutVars>
      </dgm:prSet>
      <dgm:spPr/>
    </dgm:pt>
    <dgm:pt modelId="{7E0428C0-5CB3-4D13-8DF0-DAF6A2AC3BE8}" type="pres">
      <dgm:prSet presAssocID="{46875C03-B058-4618-8FF6-FE3C38694792}" presName="node" presStyleLbl="node1" presStyleIdx="0" presStyleCnt="9" custScaleX="134596" custScaleY="113889">
        <dgm:presLayoutVars>
          <dgm:bulletEnabled val="1"/>
        </dgm:presLayoutVars>
      </dgm:prSet>
      <dgm:spPr/>
    </dgm:pt>
    <dgm:pt modelId="{0E3D163C-9E6C-41A4-BBF5-5672A4D459D0}" type="pres">
      <dgm:prSet presAssocID="{46875C03-B058-4618-8FF6-FE3C38694792}" presName="spNode" presStyleCnt="0"/>
      <dgm:spPr/>
    </dgm:pt>
    <dgm:pt modelId="{978D3D35-266A-4F25-98B3-15E8F9299681}" type="pres">
      <dgm:prSet presAssocID="{21012455-03D8-49F0-9B41-463C93CF2CEF}" presName="sibTrans" presStyleLbl="sibTrans1D1" presStyleIdx="0" presStyleCnt="9"/>
      <dgm:spPr/>
    </dgm:pt>
    <dgm:pt modelId="{5684BEDB-3AD5-47F3-9ED8-DB2585B9EE65}" type="pres">
      <dgm:prSet presAssocID="{6E880CF3-E892-401B-9E59-D0C0D7D0677F}" presName="node" presStyleLbl="node1" presStyleIdx="1" presStyleCnt="9" custScaleX="171492" custScaleY="97083" custRadScaleRad="104204" custRadScaleInc="60157">
        <dgm:presLayoutVars>
          <dgm:bulletEnabled val="1"/>
        </dgm:presLayoutVars>
      </dgm:prSet>
      <dgm:spPr/>
    </dgm:pt>
    <dgm:pt modelId="{A1FEA93D-B5F4-4F5A-A8F2-3C636032349B}" type="pres">
      <dgm:prSet presAssocID="{6E880CF3-E892-401B-9E59-D0C0D7D0677F}" presName="spNode" presStyleCnt="0"/>
      <dgm:spPr/>
    </dgm:pt>
    <dgm:pt modelId="{639D5EED-B780-4572-8164-90626D7B9011}" type="pres">
      <dgm:prSet presAssocID="{A6129BF9-E1F0-469B-A556-EF850E56D172}" presName="sibTrans" presStyleLbl="sibTrans1D1" presStyleIdx="1" presStyleCnt="9"/>
      <dgm:spPr/>
    </dgm:pt>
    <dgm:pt modelId="{74363719-434E-473F-9547-B8BA6B0B1FBC}" type="pres">
      <dgm:prSet presAssocID="{C28BC447-6B8F-44A7-A33D-5C7A583DCE3B}" presName="node" presStyleLbl="node1" presStyleIdx="2" presStyleCnt="9" custScaleX="132955" custScaleY="97320">
        <dgm:presLayoutVars>
          <dgm:bulletEnabled val="1"/>
        </dgm:presLayoutVars>
      </dgm:prSet>
      <dgm:spPr/>
    </dgm:pt>
    <dgm:pt modelId="{AA0B4211-9ABB-4B67-8674-7D141976E4B2}" type="pres">
      <dgm:prSet presAssocID="{C28BC447-6B8F-44A7-A33D-5C7A583DCE3B}" presName="spNode" presStyleCnt="0"/>
      <dgm:spPr/>
    </dgm:pt>
    <dgm:pt modelId="{2C166B54-2D24-4444-801A-D0A8A06E7EA0}" type="pres">
      <dgm:prSet presAssocID="{722CCD65-3052-4214-AB91-E419E4C14DB1}" presName="sibTrans" presStyleLbl="sibTrans1D1" presStyleIdx="2" presStyleCnt="9"/>
      <dgm:spPr/>
    </dgm:pt>
    <dgm:pt modelId="{3D7E215C-4BA0-4BAC-866D-6BCB3D01435C}" type="pres">
      <dgm:prSet presAssocID="{9A8A32C0-D877-4176-AFB0-C77AB968C804}" presName="node" presStyleLbl="node1" presStyleIdx="3" presStyleCnt="9" custScaleX="127641" custScaleY="97385">
        <dgm:presLayoutVars>
          <dgm:bulletEnabled val="1"/>
        </dgm:presLayoutVars>
      </dgm:prSet>
      <dgm:spPr/>
    </dgm:pt>
    <dgm:pt modelId="{53355DE5-23A3-4416-9706-0B7CC7C2D60E}" type="pres">
      <dgm:prSet presAssocID="{9A8A32C0-D877-4176-AFB0-C77AB968C804}" presName="spNode" presStyleCnt="0"/>
      <dgm:spPr/>
    </dgm:pt>
    <dgm:pt modelId="{D525D814-1043-4295-A063-0F6F0117A6AC}" type="pres">
      <dgm:prSet presAssocID="{2176CE1B-A92C-4FC0-B385-64AE23F6E1B2}" presName="sibTrans" presStyleLbl="sibTrans1D1" presStyleIdx="3" presStyleCnt="9"/>
      <dgm:spPr/>
    </dgm:pt>
    <dgm:pt modelId="{5D3E6732-5BD4-47AB-8B8E-1A3E0848BBD3}" type="pres">
      <dgm:prSet presAssocID="{6C39C78F-476A-4C73-8EB3-3DC1C2920200}" presName="node" presStyleLbl="node1" presStyleIdx="4" presStyleCnt="9">
        <dgm:presLayoutVars>
          <dgm:bulletEnabled val="1"/>
        </dgm:presLayoutVars>
      </dgm:prSet>
      <dgm:spPr/>
    </dgm:pt>
    <dgm:pt modelId="{7909048B-BDF6-435D-9E04-BCA2D32AF078}" type="pres">
      <dgm:prSet presAssocID="{6C39C78F-476A-4C73-8EB3-3DC1C2920200}" presName="spNode" presStyleCnt="0"/>
      <dgm:spPr/>
    </dgm:pt>
    <dgm:pt modelId="{4CD59C91-4DEF-4185-A00E-B167517F9C56}" type="pres">
      <dgm:prSet presAssocID="{194683A8-96B3-4630-AF89-D263713D2674}" presName="sibTrans" presStyleLbl="sibTrans1D1" presStyleIdx="4" presStyleCnt="9"/>
      <dgm:spPr/>
    </dgm:pt>
    <dgm:pt modelId="{E1A03CEC-AF9A-4CC5-A88D-40BB11D08593}" type="pres">
      <dgm:prSet presAssocID="{62E1CEEF-C45F-4AF5-9EEC-9DEE13241AF7}" presName="node" presStyleLbl="node1" presStyleIdx="5" presStyleCnt="9" custScaleX="114571" custScaleY="126256">
        <dgm:presLayoutVars>
          <dgm:bulletEnabled val="1"/>
        </dgm:presLayoutVars>
      </dgm:prSet>
      <dgm:spPr/>
    </dgm:pt>
    <dgm:pt modelId="{23BF698E-18E2-4C8A-A52B-7ACB9960AAB4}" type="pres">
      <dgm:prSet presAssocID="{62E1CEEF-C45F-4AF5-9EEC-9DEE13241AF7}" presName="spNode" presStyleCnt="0"/>
      <dgm:spPr/>
    </dgm:pt>
    <dgm:pt modelId="{DA5A8D73-E223-48CF-A9D0-9A18046B7381}" type="pres">
      <dgm:prSet presAssocID="{975E8B66-EB88-4DA8-953D-FE28DD14F34D}" presName="sibTrans" presStyleLbl="sibTrans1D1" presStyleIdx="5" presStyleCnt="9"/>
      <dgm:spPr/>
    </dgm:pt>
    <dgm:pt modelId="{499D7AC2-68F0-4C20-B2FA-2363A0E42F8A}" type="pres">
      <dgm:prSet presAssocID="{D4E2A199-4FF9-449F-9120-389103EA7B0C}" presName="node" presStyleLbl="node1" presStyleIdx="6" presStyleCnt="9" custScaleX="160636" custScaleY="99943" custRadScaleRad="99233" custRadScaleInc="12228">
        <dgm:presLayoutVars>
          <dgm:bulletEnabled val="1"/>
        </dgm:presLayoutVars>
      </dgm:prSet>
      <dgm:spPr/>
    </dgm:pt>
    <dgm:pt modelId="{EFCD0D34-5D12-4296-871D-D1BAA11D578A}" type="pres">
      <dgm:prSet presAssocID="{D4E2A199-4FF9-449F-9120-389103EA7B0C}" presName="spNode" presStyleCnt="0"/>
      <dgm:spPr/>
    </dgm:pt>
    <dgm:pt modelId="{7FE00FC6-E239-4C48-9CE5-EB23C0329809}" type="pres">
      <dgm:prSet presAssocID="{3A44E2AC-F4DD-40C7-9363-DC87332F3463}" presName="sibTrans" presStyleLbl="sibTrans1D1" presStyleIdx="6" presStyleCnt="9"/>
      <dgm:spPr/>
    </dgm:pt>
    <dgm:pt modelId="{CD6B2AA8-676F-4938-B0C7-4E1AEC1022E6}" type="pres">
      <dgm:prSet presAssocID="{11F9775C-79CD-449B-94F9-19E18A4DE30B}" presName="node" presStyleLbl="node1" presStyleIdx="7" presStyleCnt="9" custScaleX="143563" custScaleY="113755">
        <dgm:presLayoutVars>
          <dgm:bulletEnabled val="1"/>
        </dgm:presLayoutVars>
      </dgm:prSet>
      <dgm:spPr/>
    </dgm:pt>
    <dgm:pt modelId="{BDC1A6C6-3FB2-492F-A28E-31609BC35291}" type="pres">
      <dgm:prSet presAssocID="{11F9775C-79CD-449B-94F9-19E18A4DE30B}" presName="spNode" presStyleCnt="0"/>
      <dgm:spPr/>
    </dgm:pt>
    <dgm:pt modelId="{344E7581-EC60-4279-BD3E-78F1B50E0EC4}" type="pres">
      <dgm:prSet presAssocID="{73D687BC-724B-4B52-97EB-B68E4CF0DD71}" presName="sibTrans" presStyleLbl="sibTrans1D1" presStyleIdx="7" presStyleCnt="9"/>
      <dgm:spPr/>
    </dgm:pt>
    <dgm:pt modelId="{0EC1C513-33F3-4933-8850-A500323AC81F}" type="pres">
      <dgm:prSet presAssocID="{F5C48E96-0F7D-4C64-8519-95EC755D9C66}" presName="node" presStyleLbl="node1" presStyleIdx="8" presStyleCnt="9" custScaleX="154981" custScaleY="97084" custRadScaleRad="100328" custRadScaleInc="-22290">
        <dgm:presLayoutVars>
          <dgm:bulletEnabled val="1"/>
        </dgm:presLayoutVars>
      </dgm:prSet>
      <dgm:spPr/>
    </dgm:pt>
    <dgm:pt modelId="{7953E6A0-F899-40DB-B0A4-D3DBD4C87017}" type="pres">
      <dgm:prSet presAssocID="{F5C48E96-0F7D-4C64-8519-95EC755D9C66}" presName="spNode" presStyleCnt="0"/>
      <dgm:spPr/>
    </dgm:pt>
    <dgm:pt modelId="{C8EC3148-B121-413E-BBBB-108EE503351B}" type="pres">
      <dgm:prSet presAssocID="{235358CE-E7B1-4517-B3A4-D98B8BD5B4C3}" presName="sibTrans" presStyleLbl="sibTrans1D1" presStyleIdx="8" presStyleCnt="9"/>
      <dgm:spPr/>
    </dgm:pt>
  </dgm:ptLst>
  <dgm:cxnLst>
    <dgm:cxn modelId="{701EB806-E932-46CC-8653-5968221D7642}" type="presOf" srcId="{C28BC447-6B8F-44A7-A33D-5C7A583DCE3B}" destId="{74363719-434E-473F-9547-B8BA6B0B1FBC}" srcOrd="0" destOrd="0" presId="urn:microsoft.com/office/officeart/2005/8/layout/cycle5"/>
    <dgm:cxn modelId="{E9FEAC08-699B-4FE7-90CC-64BF79C8E5E5}" srcId="{7B442FA3-C72A-434C-B6F6-30F11FF9F145}" destId="{6E880CF3-E892-401B-9E59-D0C0D7D0677F}" srcOrd="1" destOrd="0" parTransId="{0731E7F1-24FA-4A33-B2B7-AA243A06B647}" sibTransId="{A6129BF9-E1F0-469B-A556-EF850E56D172}"/>
    <dgm:cxn modelId="{6E46980F-B015-4102-9B0D-04B2B62ADBF3}" type="presOf" srcId="{73D687BC-724B-4B52-97EB-B68E4CF0DD71}" destId="{344E7581-EC60-4279-BD3E-78F1B50E0EC4}" srcOrd="0" destOrd="0" presId="urn:microsoft.com/office/officeart/2005/8/layout/cycle5"/>
    <dgm:cxn modelId="{CCE45016-DA5B-44DD-A3BA-04347C6B51DF}" type="presOf" srcId="{F5C48E96-0F7D-4C64-8519-95EC755D9C66}" destId="{0EC1C513-33F3-4933-8850-A500323AC81F}" srcOrd="0" destOrd="0" presId="urn:microsoft.com/office/officeart/2005/8/layout/cycle5"/>
    <dgm:cxn modelId="{0C97CE17-FA0E-4751-B62F-6F7115386745}" srcId="{7B442FA3-C72A-434C-B6F6-30F11FF9F145}" destId="{6C39C78F-476A-4C73-8EB3-3DC1C2920200}" srcOrd="4" destOrd="0" parTransId="{5D90D452-6000-4163-9984-0449C1CB5E21}" sibTransId="{194683A8-96B3-4630-AF89-D263713D2674}"/>
    <dgm:cxn modelId="{6869C320-16AD-44F7-8E25-AE7710E607FC}" srcId="{7B442FA3-C72A-434C-B6F6-30F11FF9F145}" destId="{46875C03-B058-4618-8FF6-FE3C38694792}" srcOrd="0" destOrd="0" parTransId="{A4CBD7DC-1950-44F7-8E69-1E2111B9494C}" sibTransId="{21012455-03D8-49F0-9B41-463C93CF2CEF}"/>
    <dgm:cxn modelId="{ADA95326-115B-4F42-BC4F-940CECF1B451}" type="presOf" srcId="{975E8B66-EB88-4DA8-953D-FE28DD14F34D}" destId="{DA5A8D73-E223-48CF-A9D0-9A18046B7381}" srcOrd="0" destOrd="0" presId="urn:microsoft.com/office/officeart/2005/8/layout/cycle5"/>
    <dgm:cxn modelId="{57CB942B-2AEE-41D6-8C6A-0A7A3F0106ED}" srcId="{7B442FA3-C72A-434C-B6F6-30F11FF9F145}" destId="{62E1CEEF-C45F-4AF5-9EEC-9DEE13241AF7}" srcOrd="5" destOrd="0" parTransId="{1410F036-B13A-45E8-BC66-6AAAA14D6F3D}" sibTransId="{975E8B66-EB88-4DA8-953D-FE28DD14F34D}"/>
    <dgm:cxn modelId="{15D6C23D-79B6-4298-9BD9-9EF23CADEE33}" srcId="{7B442FA3-C72A-434C-B6F6-30F11FF9F145}" destId="{F5C48E96-0F7D-4C64-8519-95EC755D9C66}" srcOrd="8" destOrd="0" parTransId="{012F292B-599E-48AB-843B-9AE1D42AC0F8}" sibTransId="{235358CE-E7B1-4517-B3A4-D98B8BD5B4C3}"/>
    <dgm:cxn modelId="{99F7A03F-2861-4A78-BDD8-08E6448EA43B}" type="presOf" srcId="{194683A8-96B3-4630-AF89-D263713D2674}" destId="{4CD59C91-4DEF-4185-A00E-B167517F9C56}" srcOrd="0" destOrd="0" presId="urn:microsoft.com/office/officeart/2005/8/layout/cycle5"/>
    <dgm:cxn modelId="{996C805B-4862-4C84-9BA5-DFA03CE608A0}" srcId="{7B442FA3-C72A-434C-B6F6-30F11FF9F145}" destId="{C28BC447-6B8F-44A7-A33D-5C7A583DCE3B}" srcOrd="2" destOrd="0" parTransId="{09F152D2-B455-422F-AF5B-FD6CF89677F6}" sibTransId="{722CCD65-3052-4214-AB91-E419E4C14DB1}"/>
    <dgm:cxn modelId="{6B70CB49-5B3F-4B1C-AC29-39C4F45C2056}" type="presOf" srcId="{11F9775C-79CD-449B-94F9-19E18A4DE30B}" destId="{CD6B2AA8-676F-4938-B0C7-4E1AEC1022E6}" srcOrd="0" destOrd="0" presId="urn:microsoft.com/office/officeart/2005/8/layout/cycle5"/>
    <dgm:cxn modelId="{414D184E-B4DF-455B-9D1B-42CD03D82655}" srcId="{7B442FA3-C72A-434C-B6F6-30F11FF9F145}" destId="{D4E2A199-4FF9-449F-9120-389103EA7B0C}" srcOrd="6" destOrd="0" parTransId="{A5EAE85F-3434-475E-A75D-9E24EA11A3C6}" sibTransId="{3A44E2AC-F4DD-40C7-9363-DC87332F3463}"/>
    <dgm:cxn modelId="{11443253-6CC1-4C3C-8D7E-13F5F797BBDE}" type="presOf" srcId="{D4E2A199-4FF9-449F-9120-389103EA7B0C}" destId="{499D7AC2-68F0-4C20-B2FA-2363A0E42F8A}" srcOrd="0" destOrd="0" presId="urn:microsoft.com/office/officeart/2005/8/layout/cycle5"/>
    <dgm:cxn modelId="{C1314675-6A1E-49B8-806C-393A116B6FFF}" type="presOf" srcId="{2176CE1B-A92C-4FC0-B385-64AE23F6E1B2}" destId="{D525D814-1043-4295-A063-0F6F0117A6AC}" srcOrd="0" destOrd="0" presId="urn:microsoft.com/office/officeart/2005/8/layout/cycle5"/>
    <dgm:cxn modelId="{73778C78-90D7-449C-A8B8-A1317FC28DB2}" type="presOf" srcId="{7B442FA3-C72A-434C-B6F6-30F11FF9F145}" destId="{4482A510-4197-4189-8807-1C08F1A2F932}" srcOrd="0" destOrd="0" presId="urn:microsoft.com/office/officeart/2005/8/layout/cycle5"/>
    <dgm:cxn modelId="{D3B85783-22A1-44A3-835E-35E4820822E6}" type="presOf" srcId="{722CCD65-3052-4214-AB91-E419E4C14DB1}" destId="{2C166B54-2D24-4444-801A-D0A8A06E7EA0}" srcOrd="0" destOrd="0" presId="urn:microsoft.com/office/officeart/2005/8/layout/cycle5"/>
    <dgm:cxn modelId="{FB626794-214C-494A-B521-5B456443D5E8}" type="presOf" srcId="{A6129BF9-E1F0-469B-A556-EF850E56D172}" destId="{639D5EED-B780-4572-8164-90626D7B9011}" srcOrd="0" destOrd="0" presId="urn:microsoft.com/office/officeart/2005/8/layout/cycle5"/>
    <dgm:cxn modelId="{A9B5EAA8-25B9-4FF1-B22D-C032E4D885FE}" type="presOf" srcId="{62E1CEEF-C45F-4AF5-9EEC-9DEE13241AF7}" destId="{E1A03CEC-AF9A-4CC5-A88D-40BB11D08593}" srcOrd="0" destOrd="0" presId="urn:microsoft.com/office/officeart/2005/8/layout/cycle5"/>
    <dgm:cxn modelId="{1130D9AD-8DC6-4795-8F81-78803FA7F3EC}" type="presOf" srcId="{6E880CF3-E892-401B-9E59-D0C0D7D0677F}" destId="{5684BEDB-3AD5-47F3-9ED8-DB2585B9EE65}" srcOrd="0" destOrd="0" presId="urn:microsoft.com/office/officeart/2005/8/layout/cycle5"/>
    <dgm:cxn modelId="{20B9CCB3-F137-499B-AC81-D4DA3502F07E}" type="presOf" srcId="{6C39C78F-476A-4C73-8EB3-3DC1C2920200}" destId="{5D3E6732-5BD4-47AB-8B8E-1A3E0848BBD3}" srcOrd="0" destOrd="0" presId="urn:microsoft.com/office/officeart/2005/8/layout/cycle5"/>
    <dgm:cxn modelId="{A237FEB8-2398-44C5-9CAD-59571F321970}" srcId="{7B442FA3-C72A-434C-B6F6-30F11FF9F145}" destId="{9A8A32C0-D877-4176-AFB0-C77AB968C804}" srcOrd="3" destOrd="0" parTransId="{63AB9597-EA80-463C-83DD-BB7D0EBDCEBB}" sibTransId="{2176CE1B-A92C-4FC0-B385-64AE23F6E1B2}"/>
    <dgm:cxn modelId="{EA408CCA-ED63-4BB8-883D-7B99F567A10B}" type="presOf" srcId="{235358CE-E7B1-4517-B3A4-D98B8BD5B4C3}" destId="{C8EC3148-B121-413E-BBBB-108EE503351B}" srcOrd="0" destOrd="0" presId="urn:microsoft.com/office/officeart/2005/8/layout/cycle5"/>
    <dgm:cxn modelId="{4FC6E8D0-322B-4005-AE1B-54771151C5E9}" type="presOf" srcId="{9A8A32C0-D877-4176-AFB0-C77AB968C804}" destId="{3D7E215C-4BA0-4BAC-866D-6BCB3D01435C}" srcOrd="0" destOrd="0" presId="urn:microsoft.com/office/officeart/2005/8/layout/cycle5"/>
    <dgm:cxn modelId="{2F8486D5-60EC-443C-AEA0-D0A9B41231BB}" type="presOf" srcId="{3A44E2AC-F4DD-40C7-9363-DC87332F3463}" destId="{7FE00FC6-E239-4C48-9CE5-EB23C0329809}" srcOrd="0" destOrd="0" presId="urn:microsoft.com/office/officeart/2005/8/layout/cycle5"/>
    <dgm:cxn modelId="{63C880D7-CE27-448B-86BD-6EC55CDA58A7}" type="presOf" srcId="{21012455-03D8-49F0-9B41-463C93CF2CEF}" destId="{978D3D35-266A-4F25-98B3-15E8F9299681}" srcOrd="0" destOrd="0" presId="urn:microsoft.com/office/officeart/2005/8/layout/cycle5"/>
    <dgm:cxn modelId="{5DA197E9-DBD8-40DE-A4D8-547B1030C135}" srcId="{7B442FA3-C72A-434C-B6F6-30F11FF9F145}" destId="{11F9775C-79CD-449B-94F9-19E18A4DE30B}" srcOrd="7" destOrd="0" parTransId="{D713C5C7-43BE-4159-B8AD-50FED8FF79AF}" sibTransId="{73D687BC-724B-4B52-97EB-B68E4CF0DD71}"/>
    <dgm:cxn modelId="{59AB72EB-86AE-4475-BD67-9149EFA9CD72}" type="presOf" srcId="{46875C03-B058-4618-8FF6-FE3C38694792}" destId="{7E0428C0-5CB3-4D13-8DF0-DAF6A2AC3BE8}" srcOrd="0" destOrd="0" presId="urn:microsoft.com/office/officeart/2005/8/layout/cycle5"/>
    <dgm:cxn modelId="{B85E3C26-297E-4CE2-911A-7CE580314461}" type="presParOf" srcId="{4482A510-4197-4189-8807-1C08F1A2F932}" destId="{7E0428C0-5CB3-4D13-8DF0-DAF6A2AC3BE8}" srcOrd="0" destOrd="0" presId="urn:microsoft.com/office/officeart/2005/8/layout/cycle5"/>
    <dgm:cxn modelId="{57B99545-0536-4DA4-BD82-5C9A6314868F}" type="presParOf" srcId="{4482A510-4197-4189-8807-1C08F1A2F932}" destId="{0E3D163C-9E6C-41A4-BBF5-5672A4D459D0}" srcOrd="1" destOrd="0" presId="urn:microsoft.com/office/officeart/2005/8/layout/cycle5"/>
    <dgm:cxn modelId="{EDA7A13D-F661-4F1F-BF9D-A398C7685DDA}" type="presParOf" srcId="{4482A510-4197-4189-8807-1C08F1A2F932}" destId="{978D3D35-266A-4F25-98B3-15E8F9299681}" srcOrd="2" destOrd="0" presId="urn:microsoft.com/office/officeart/2005/8/layout/cycle5"/>
    <dgm:cxn modelId="{3FA09257-48BB-46B8-8EC6-AC32C5300AD2}" type="presParOf" srcId="{4482A510-4197-4189-8807-1C08F1A2F932}" destId="{5684BEDB-3AD5-47F3-9ED8-DB2585B9EE65}" srcOrd="3" destOrd="0" presId="urn:microsoft.com/office/officeart/2005/8/layout/cycle5"/>
    <dgm:cxn modelId="{F3C5EAD7-5A84-4AA7-B024-05AFA8CA8F46}" type="presParOf" srcId="{4482A510-4197-4189-8807-1C08F1A2F932}" destId="{A1FEA93D-B5F4-4F5A-A8F2-3C636032349B}" srcOrd="4" destOrd="0" presId="urn:microsoft.com/office/officeart/2005/8/layout/cycle5"/>
    <dgm:cxn modelId="{B7687BF1-7993-47BA-813A-07D24B1F9B77}" type="presParOf" srcId="{4482A510-4197-4189-8807-1C08F1A2F932}" destId="{639D5EED-B780-4572-8164-90626D7B9011}" srcOrd="5" destOrd="0" presId="urn:microsoft.com/office/officeart/2005/8/layout/cycle5"/>
    <dgm:cxn modelId="{A82DEF80-6E5B-4479-9551-AD254F6B46CC}" type="presParOf" srcId="{4482A510-4197-4189-8807-1C08F1A2F932}" destId="{74363719-434E-473F-9547-B8BA6B0B1FBC}" srcOrd="6" destOrd="0" presId="urn:microsoft.com/office/officeart/2005/8/layout/cycle5"/>
    <dgm:cxn modelId="{4FBE3212-A8A0-4B8C-B62C-241C2122DA3D}" type="presParOf" srcId="{4482A510-4197-4189-8807-1C08F1A2F932}" destId="{AA0B4211-9ABB-4B67-8674-7D141976E4B2}" srcOrd="7" destOrd="0" presId="urn:microsoft.com/office/officeart/2005/8/layout/cycle5"/>
    <dgm:cxn modelId="{9440A7FA-DC66-46B0-A116-4841ADB1E848}" type="presParOf" srcId="{4482A510-4197-4189-8807-1C08F1A2F932}" destId="{2C166B54-2D24-4444-801A-D0A8A06E7EA0}" srcOrd="8" destOrd="0" presId="urn:microsoft.com/office/officeart/2005/8/layout/cycle5"/>
    <dgm:cxn modelId="{E0A63937-00E5-4EC6-AAA3-132D21E87D5C}" type="presParOf" srcId="{4482A510-4197-4189-8807-1C08F1A2F932}" destId="{3D7E215C-4BA0-4BAC-866D-6BCB3D01435C}" srcOrd="9" destOrd="0" presId="urn:microsoft.com/office/officeart/2005/8/layout/cycle5"/>
    <dgm:cxn modelId="{6D6AE7AC-4768-4519-BF2E-3D979FE591B6}" type="presParOf" srcId="{4482A510-4197-4189-8807-1C08F1A2F932}" destId="{53355DE5-23A3-4416-9706-0B7CC7C2D60E}" srcOrd="10" destOrd="0" presId="urn:microsoft.com/office/officeart/2005/8/layout/cycle5"/>
    <dgm:cxn modelId="{78845C4D-11F9-4D85-9717-38AD77D4BCEE}" type="presParOf" srcId="{4482A510-4197-4189-8807-1C08F1A2F932}" destId="{D525D814-1043-4295-A063-0F6F0117A6AC}" srcOrd="11" destOrd="0" presId="urn:microsoft.com/office/officeart/2005/8/layout/cycle5"/>
    <dgm:cxn modelId="{C73E336E-A4DB-453D-8D24-FA062F521E5F}" type="presParOf" srcId="{4482A510-4197-4189-8807-1C08F1A2F932}" destId="{5D3E6732-5BD4-47AB-8B8E-1A3E0848BBD3}" srcOrd="12" destOrd="0" presId="urn:microsoft.com/office/officeart/2005/8/layout/cycle5"/>
    <dgm:cxn modelId="{ECF4D98B-A679-48EF-BC9C-92CA07EF1B14}" type="presParOf" srcId="{4482A510-4197-4189-8807-1C08F1A2F932}" destId="{7909048B-BDF6-435D-9E04-BCA2D32AF078}" srcOrd="13" destOrd="0" presId="urn:microsoft.com/office/officeart/2005/8/layout/cycle5"/>
    <dgm:cxn modelId="{AC862091-47FB-4C00-8CD5-60B3AD2FF5E7}" type="presParOf" srcId="{4482A510-4197-4189-8807-1C08F1A2F932}" destId="{4CD59C91-4DEF-4185-A00E-B167517F9C56}" srcOrd="14" destOrd="0" presId="urn:microsoft.com/office/officeart/2005/8/layout/cycle5"/>
    <dgm:cxn modelId="{1F0CFA9D-C79F-4991-8AFF-43718AD1F443}" type="presParOf" srcId="{4482A510-4197-4189-8807-1C08F1A2F932}" destId="{E1A03CEC-AF9A-4CC5-A88D-40BB11D08593}" srcOrd="15" destOrd="0" presId="urn:microsoft.com/office/officeart/2005/8/layout/cycle5"/>
    <dgm:cxn modelId="{A41AE6CD-5BD1-4541-9B7A-EE96C998A8F8}" type="presParOf" srcId="{4482A510-4197-4189-8807-1C08F1A2F932}" destId="{23BF698E-18E2-4C8A-A52B-7ACB9960AAB4}" srcOrd="16" destOrd="0" presId="urn:microsoft.com/office/officeart/2005/8/layout/cycle5"/>
    <dgm:cxn modelId="{AC8BBE21-5533-4C45-8160-4225D61CE946}" type="presParOf" srcId="{4482A510-4197-4189-8807-1C08F1A2F932}" destId="{DA5A8D73-E223-48CF-A9D0-9A18046B7381}" srcOrd="17" destOrd="0" presId="urn:microsoft.com/office/officeart/2005/8/layout/cycle5"/>
    <dgm:cxn modelId="{BE75F888-38CA-46E6-AF61-E11C32D9A122}" type="presParOf" srcId="{4482A510-4197-4189-8807-1C08F1A2F932}" destId="{499D7AC2-68F0-4C20-B2FA-2363A0E42F8A}" srcOrd="18" destOrd="0" presId="urn:microsoft.com/office/officeart/2005/8/layout/cycle5"/>
    <dgm:cxn modelId="{DD1661E5-D26D-43CD-B863-2184A60AD3A0}" type="presParOf" srcId="{4482A510-4197-4189-8807-1C08F1A2F932}" destId="{EFCD0D34-5D12-4296-871D-D1BAA11D578A}" srcOrd="19" destOrd="0" presId="urn:microsoft.com/office/officeart/2005/8/layout/cycle5"/>
    <dgm:cxn modelId="{37705217-FFF8-4694-8498-23EB3883E8C9}" type="presParOf" srcId="{4482A510-4197-4189-8807-1C08F1A2F932}" destId="{7FE00FC6-E239-4C48-9CE5-EB23C0329809}" srcOrd="20" destOrd="0" presId="urn:microsoft.com/office/officeart/2005/8/layout/cycle5"/>
    <dgm:cxn modelId="{D46E3B70-6A0F-486A-A82E-CE208DD876D7}" type="presParOf" srcId="{4482A510-4197-4189-8807-1C08F1A2F932}" destId="{CD6B2AA8-676F-4938-B0C7-4E1AEC1022E6}" srcOrd="21" destOrd="0" presId="urn:microsoft.com/office/officeart/2005/8/layout/cycle5"/>
    <dgm:cxn modelId="{73BB8F0C-0626-4C53-A82F-8C96A508A38E}" type="presParOf" srcId="{4482A510-4197-4189-8807-1C08F1A2F932}" destId="{BDC1A6C6-3FB2-492F-A28E-31609BC35291}" srcOrd="22" destOrd="0" presId="urn:microsoft.com/office/officeart/2005/8/layout/cycle5"/>
    <dgm:cxn modelId="{0C1D1E86-3A5A-4DFE-A834-A9F3AF0303F3}" type="presParOf" srcId="{4482A510-4197-4189-8807-1C08F1A2F932}" destId="{344E7581-EC60-4279-BD3E-78F1B50E0EC4}" srcOrd="23" destOrd="0" presId="urn:microsoft.com/office/officeart/2005/8/layout/cycle5"/>
    <dgm:cxn modelId="{A9B4B64F-9BF2-4BE4-9C0D-760C0E9B1C0E}" type="presParOf" srcId="{4482A510-4197-4189-8807-1C08F1A2F932}" destId="{0EC1C513-33F3-4933-8850-A500323AC81F}" srcOrd="24" destOrd="0" presId="urn:microsoft.com/office/officeart/2005/8/layout/cycle5"/>
    <dgm:cxn modelId="{B729C838-D93D-4470-82AB-DDE28337BCC9}" type="presParOf" srcId="{4482A510-4197-4189-8807-1C08F1A2F932}" destId="{7953E6A0-F899-40DB-B0A4-D3DBD4C87017}" srcOrd="25" destOrd="0" presId="urn:microsoft.com/office/officeart/2005/8/layout/cycle5"/>
    <dgm:cxn modelId="{346EE1FF-C081-4C98-8C48-FF7283F290B3}" type="presParOf" srcId="{4482A510-4197-4189-8807-1C08F1A2F932}" destId="{C8EC3148-B121-413E-BBBB-108EE503351B}" srcOrd="26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B442FA3-C72A-434C-B6F6-30F11FF9F145}" type="doc">
      <dgm:prSet loTypeId="urn:microsoft.com/office/officeart/2005/8/layout/cycle5" loCatId="cycle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da-DK"/>
        </a:p>
      </dgm:t>
    </dgm:pt>
    <dgm:pt modelId="{46875C03-B058-4618-8FF6-FE3C38694792}">
      <dgm:prSet phldrT="[Tekst]" custT="1"/>
      <dgm:spPr>
        <a:solidFill>
          <a:srgbClr val="B84D1D"/>
        </a:solidFill>
      </dgm:spPr>
      <dgm:t>
        <a:bodyPr/>
        <a:lstStyle/>
        <a:p>
          <a:r>
            <a:rPr lang="da-DK" sz="1200" dirty="0"/>
            <a:t>Profilering med kunde</a:t>
          </a:r>
        </a:p>
      </dgm:t>
    </dgm:pt>
    <dgm:pt modelId="{A4CBD7DC-1950-44F7-8E69-1E2111B9494C}" type="parTrans" cxnId="{6869C320-16AD-44F7-8E25-AE7710E607FC}">
      <dgm:prSet/>
      <dgm:spPr/>
      <dgm:t>
        <a:bodyPr/>
        <a:lstStyle/>
        <a:p>
          <a:endParaRPr lang="da-DK"/>
        </a:p>
      </dgm:t>
    </dgm:pt>
    <dgm:pt modelId="{21012455-03D8-49F0-9B41-463C93CF2CEF}" type="sibTrans" cxnId="{6869C320-16AD-44F7-8E25-AE7710E607FC}">
      <dgm:prSet/>
      <dgm:spPr/>
      <dgm:t>
        <a:bodyPr/>
        <a:lstStyle/>
        <a:p>
          <a:endParaRPr lang="da-DK"/>
        </a:p>
      </dgm:t>
    </dgm:pt>
    <dgm:pt modelId="{C28BC447-6B8F-44A7-A33D-5C7A583DCE3B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Registrering</a:t>
          </a:r>
        </a:p>
      </dgm:t>
    </dgm:pt>
    <dgm:pt modelId="{09F152D2-B455-422F-AF5B-FD6CF89677F6}" type="parTrans" cxnId="{996C805B-4862-4C84-9BA5-DFA03CE608A0}">
      <dgm:prSet/>
      <dgm:spPr/>
      <dgm:t>
        <a:bodyPr/>
        <a:lstStyle/>
        <a:p>
          <a:endParaRPr lang="da-DK"/>
        </a:p>
      </dgm:t>
    </dgm:pt>
    <dgm:pt modelId="{722CCD65-3052-4214-AB91-E419E4C14DB1}" type="sibTrans" cxnId="{996C805B-4862-4C84-9BA5-DFA03CE608A0}">
      <dgm:prSet/>
      <dgm:spPr/>
      <dgm:t>
        <a:bodyPr/>
        <a:lstStyle/>
        <a:p>
          <a:endParaRPr lang="da-DK"/>
        </a:p>
      </dgm:t>
    </dgm:pt>
    <dgm:pt modelId="{9A8A32C0-D877-4176-AFB0-C77AB968C804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Screening</a:t>
          </a:r>
        </a:p>
      </dgm:t>
    </dgm:pt>
    <dgm:pt modelId="{63AB9597-EA80-463C-83DD-BB7D0EBDCEBB}" type="parTrans" cxnId="{A237FEB8-2398-44C5-9CAD-59571F321970}">
      <dgm:prSet/>
      <dgm:spPr/>
      <dgm:t>
        <a:bodyPr/>
        <a:lstStyle/>
        <a:p>
          <a:endParaRPr lang="da-DK"/>
        </a:p>
      </dgm:t>
    </dgm:pt>
    <dgm:pt modelId="{2176CE1B-A92C-4FC0-B385-64AE23F6E1B2}" type="sibTrans" cxnId="{A237FEB8-2398-44C5-9CAD-59571F321970}">
      <dgm:prSet/>
      <dgm:spPr/>
      <dgm:t>
        <a:bodyPr/>
        <a:lstStyle/>
        <a:p>
          <a:endParaRPr lang="da-DK"/>
        </a:p>
      </dgm:t>
    </dgm:pt>
    <dgm:pt modelId="{D4E2A199-4FF9-449F-9120-389103EA7B0C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Formaliteter</a:t>
          </a:r>
        </a:p>
      </dgm:t>
    </dgm:pt>
    <dgm:pt modelId="{A5EAE85F-3434-475E-A75D-9E24EA11A3C6}" type="parTrans" cxnId="{414D184E-B4DF-455B-9D1B-42CD03D82655}">
      <dgm:prSet/>
      <dgm:spPr/>
      <dgm:t>
        <a:bodyPr/>
        <a:lstStyle/>
        <a:p>
          <a:endParaRPr lang="da-DK"/>
        </a:p>
      </dgm:t>
    </dgm:pt>
    <dgm:pt modelId="{3A44E2AC-F4DD-40C7-9363-DC87332F3463}" type="sibTrans" cxnId="{414D184E-B4DF-455B-9D1B-42CD03D82655}">
      <dgm:prSet/>
      <dgm:spPr/>
      <dgm:t>
        <a:bodyPr/>
        <a:lstStyle/>
        <a:p>
          <a:endParaRPr lang="da-DK"/>
        </a:p>
      </dgm:t>
    </dgm:pt>
    <dgm:pt modelId="{11F9775C-79CD-449B-94F9-19E18A4DE30B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Introdag/1. arbejdsdag</a:t>
          </a:r>
        </a:p>
      </dgm:t>
    </dgm:pt>
    <dgm:pt modelId="{D713C5C7-43BE-4159-B8AD-50FED8FF79AF}" type="parTrans" cxnId="{5DA197E9-DBD8-40DE-A4D8-547B1030C135}">
      <dgm:prSet/>
      <dgm:spPr/>
      <dgm:t>
        <a:bodyPr/>
        <a:lstStyle/>
        <a:p>
          <a:endParaRPr lang="da-DK"/>
        </a:p>
      </dgm:t>
    </dgm:pt>
    <dgm:pt modelId="{73D687BC-724B-4B52-97EB-B68E4CF0DD71}" type="sibTrans" cxnId="{5DA197E9-DBD8-40DE-A4D8-547B1030C135}">
      <dgm:prSet/>
      <dgm:spPr/>
      <dgm:t>
        <a:bodyPr/>
        <a:lstStyle/>
        <a:p>
          <a:endParaRPr lang="da-DK"/>
        </a:p>
      </dgm:t>
    </dgm:pt>
    <dgm:pt modelId="{6C39C78F-476A-4C73-8EB3-3DC1C2920200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TP-dag</a:t>
          </a:r>
        </a:p>
      </dgm:t>
    </dgm:pt>
    <dgm:pt modelId="{5D90D452-6000-4163-9984-0449C1CB5E21}" type="parTrans" cxnId="{0C97CE17-FA0E-4751-B62F-6F7115386745}">
      <dgm:prSet/>
      <dgm:spPr/>
      <dgm:t>
        <a:bodyPr/>
        <a:lstStyle/>
        <a:p>
          <a:endParaRPr lang="da-DK"/>
        </a:p>
      </dgm:t>
    </dgm:pt>
    <dgm:pt modelId="{194683A8-96B3-4630-AF89-D263713D2674}" type="sibTrans" cxnId="{0C97CE17-FA0E-4751-B62F-6F7115386745}">
      <dgm:prSet/>
      <dgm:spPr/>
      <dgm:t>
        <a:bodyPr/>
        <a:lstStyle/>
        <a:p>
          <a:endParaRPr lang="da-DK"/>
        </a:p>
      </dgm:t>
    </dgm:pt>
    <dgm:pt modelId="{62E1CEEF-C45F-4AF5-9EEC-9DEE13241AF7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Samtale og afgørelse</a:t>
          </a:r>
        </a:p>
      </dgm:t>
    </dgm:pt>
    <dgm:pt modelId="{1410F036-B13A-45E8-BC66-6AAAA14D6F3D}" type="parTrans" cxnId="{57CB942B-2AEE-41D6-8C6A-0A7A3F0106ED}">
      <dgm:prSet/>
      <dgm:spPr/>
      <dgm:t>
        <a:bodyPr/>
        <a:lstStyle/>
        <a:p>
          <a:endParaRPr lang="da-DK"/>
        </a:p>
      </dgm:t>
    </dgm:pt>
    <dgm:pt modelId="{975E8B66-EB88-4DA8-953D-FE28DD14F34D}" type="sibTrans" cxnId="{57CB942B-2AEE-41D6-8C6A-0A7A3F0106ED}">
      <dgm:prSet/>
      <dgm:spPr/>
      <dgm:t>
        <a:bodyPr/>
        <a:lstStyle/>
        <a:p>
          <a:endParaRPr lang="da-DK"/>
        </a:p>
      </dgm:t>
    </dgm:pt>
    <dgm:pt modelId="{6E880CF3-E892-401B-9E59-D0C0D7D0677F}">
      <dgm:prSet phldrT="[Tekst]" custT="1"/>
      <dgm:spPr>
        <a:solidFill>
          <a:srgbClr val="F9D7AD"/>
        </a:solidFill>
      </dgm:spPr>
      <dgm:t>
        <a:bodyPr/>
        <a:lstStyle/>
        <a:p>
          <a:r>
            <a:rPr lang="da-DK" sz="1200" dirty="0"/>
            <a:t>Annoncering</a:t>
          </a:r>
        </a:p>
      </dgm:t>
    </dgm:pt>
    <dgm:pt modelId="{0731E7F1-24FA-4A33-B2B7-AA243A06B647}" type="parTrans" cxnId="{E9FEAC08-699B-4FE7-90CC-64BF79C8E5E5}">
      <dgm:prSet/>
      <dgm:spPr/>
      <dgm:t>
        <a:bodyPr/>
        <a:lstStyle/>
        <a:p>
          <a:endParaRPr lang="da-DK"/>
        </a:p>
      </dgm:t>
    </dgm:pt>
    <dgm:pt modelId="{A6129BF9-E1F0-469B-A556-EF850E56D172}" type="sibTrans" cxnId="{E9FEAC08-699B-4FE7-90CC-64BF79C8E5E5}">
      <dgm:prSet/>
      <dgm:spPr/>
      <dgm:t>
        <a:bodyPr/>
        <a:lstStyle/>
        <a:p>
          <a:endParaRPr lang="da-DK"/>
        </a:p>
      </dgm:t>
    </dgm:pt>
    <dgm:pt modelId="{F5C48E96-0F7D-4C64-8519-95EC755D9C66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Opfølgning</a:t>
          </a:r>
        </a:p>
      </dgm:t>
    </dgm:pt>
    <dgm:pt modelId="{012F292B-599E-48AB-843B-9AE1D42AC0F8}" type="parTrans" cxnId="{15D6C23D-79B6-4298-9BD9-9EF23CADEE33}">
      <dgm:prSet/>
      <dgm:spPr/>
      <dgm:t>
        <a:bodyPr/>
        <a:lstStyle/>
        <a:p>
          <a:endParaRPr lang="da-DK"/>
        </a:p>
      </dgm:t>
    </dgm:pt>
    <dgm:pt modelId="{235358CE-E7B1-4517-B3A4-D98B8BD5B4C3}" type="sibTrans" cxnId="{15D6C23D-79B6-4298-9BD9-9EF23CADEE33}">
      <dgm:prSet/>
      <dgm:spPr/>
      <dgm:t>
        <a:bodyPr/>
        <a:lstStyle/>
        <a:p>
          <a:endParaRPr lang="da-DK"/>
        </a:p>
      </dgm:t>
    </dgm:pt>
    <dgm:pt modelId="{4482A510-4197-4189-8807-1C08F1A2F932}" type="pres">
      <dgm:prSet presAssocID="{7B442FA3-C72A-434C-B6F6-30F11FF9F145}" presName="cycle" presStyleCnt="0">
        <dgm:presLayoutVars>
          <dgm:dir/>
          <dgm:resizeHandles val="exact"/>
        </dgm:presLayoutVars>
      </dgm:prSet>
      <dgm:spPr/>
    </dgm:pt>
    <dgm:pt modelId="{7E0428C0-5CB3-4D13-8DF0-DAF6A2AC3BE8}" type="pres">
      <dgm:prSet presAssocID="{46875C03-B058-4618-8FF6-FE3C38694792}" presName="node" presStyleLbl="node1" presStyleIdx="0" presStyleCnt="9" custScaleX="134596" custScaleY="113889">
        <dgm:presLayoutVars>
          <dgm:bulletEnabled val="1"/>
        </dgm:presLayoutVars>
      </dgm:prSet>
      <dgm:spPr/>
    </dgm:pt>
    <dgm:pt modelId="{0E3D163C-9E6C-41A4-BBF5-5672A4D459D0}" type="pres">
      <dgm:prSet presAssocID="{46875C03-B058-4618-8FF6-FE3C38694792}" presName="spNode" presStyleCnt="0"/>
      <dgm:spPr/>
    </dgm:pt>
    <dgm:pt modelId="{978D3D35-266A-4F25-98B3-15E8F9299681}" type="pres">
      <dgm:prSet presAssocID="{21012455-03D8-49F0-9B41-463C93CF2CEF}" presName="sibTrans" presStyleLbl="sibTrans1D1" presStyleIdx="0" presStyleCnt="9"/>
      <dgm:spPr/>
    </dgm:pt>
    <dgm:pt modelId="{5684BEDB-3AD5-47F3-9ED8-DB2585B9EE65}" type="pres">
      <dgm:prSet presAssocID="{6E880CF3-E892-401B-9E59-D0C0D7D0677F}" presName="node" presStyleLbl="node1" presStyleIdx="1" presStyleCnt="9" custScaleX="171492" custScaleY="97083" custRadScaleRad="104204" custRadScaleInc="60157">
        <dgm:presLayoutVars>
          <dgm:bulletEnabled val="1"/>
        </dgm:presLayoutVars>
      </dgm:prSet>
      <dgm:spPr/>
    </dgm:pt>
    <dgm:pt modelId="{A1FEA93D-B5F4-4F5A-A8F2-3C636032349B}" type="pres">
      <dgm:prSet presAssocID="{6E880CF3-E892-401B-9E59-D0C0D7D0677F}" presName="spNode" presStyleCnt="0"/>
      <dgm:spPr/>
    </dgm:pt>
    <dgm:pt modelId="{639D5EED-B780-4572-8164-90626D7B9011}" type="pres">
      <dgm:prSet presAssocID="{A6129BF9-E1F0-469B-A556-EF850E56D172}" presName="sibTrans" presStyleLbl="sibTrans1D1" presStyleIdx="1" presStyleCnt="9"/>
      <dgm:spPr/>
    </dgm:pt>
    <dgm:pt modelId="{74363719-434E-473F-9547-B8BA6B0B1FBC}" type="pres">
      <dgm:prSet presAssocID="{C28BC447-6B8F-44A7-A33D-5C7A583DCE3B}" presName="node" presStyleLbl="node1" presStyleIdx="2" presStyleCnt="9" custScaleX="132955" custScaleY="97320">
        <dgm:presLayoutVars>
          <dgm:bulletEnabled val="1"/>
        </dgm:presLayoutVars>
      </dgm:prSet>
      <dgm:spPr/>
    </dgm:pt>
    <dgm:pt modelId="{AA0B4211-9ABB-4B67-8674-7D141976E4B2}" type="pres">
      <dgm:prSet presAssocID="{C28BC447-6B8F-44A7-A33D-5C7A583DCE3B}" presName="spNode" presStyleCnt="0"/>
      <dgm:spPr/>
    </dgm:pt>
    <dgm:pt modelId="{2C166B54-2D24-4444-801A-D0A8A06E7EA0}" type="pres">
      <dgm:prSet presAssocID="{722CCD65-3052-4214-AB91-E419E4C14DB1}" presName="sibTrans" presStyleLbl="sibTrans1D1" presStyleIdx="2" presStyleCnt="9"/>
      <dgm:spPr/>
    </dgm:pt>
    <dgm:pt modelId="{3D7E215C-4BA0-4BAC-866D-6BCB3D01435C}" type="pres">
      <dgm:prSet presAssocID="{9A8A32C0-D877-4176-AFB0-C77AB968C804}" presName="node" presStyleLbl="node1" presStyleIdx="3" presStyleCnt="9" custScaleX="127641" custScaleY="97385">
        <dgm:presLayoutVars>
          <dgm:bulletEnabled val="1"/>
        </dgm:presLayoutVars>
      </dgm:prSet>
      <dgm:spPr/>
    </dgm:pt>
    <dgm:pt modelId="{53355DE5-23A3-4416-9706-0B7CC7C2D60E}" type="pres">
      <dgm:prSet presAssocID="{9A8A32C0-D877-4176-AFB0-C77AB968C804}" presName="spNode" presStyleCnt="0"/>
      <dgm:spPr/>
    </dgm:pt>
    <dgm:pt modelId="{D525D814-1043-4295-A063-0F6F0117A6AC}" type="pres">
      <dgm:prSet presAssocID="{2176CE1B-A92C-4FC0-B385-64AE23F6E1B2}" presName="sibTrans" presStyleLbl="sibTrans1D1" presStyleIdx="3" presStyleCnt="9"/>
      <dgm:spPr/>
    </dgm:pt>
    <dgm:pt modelId="{5D3E6732-5BD4-47AB-8B8E-1A3E0848BBD3}" type="pres">
      <dgm:prSet presAssocID="{6C39C78F-476A-4C73-8EB3-3DC1C2920200}" presName="node" presStyleLbl="node1" presStyleIdx="4" presStyleCnt="9">
        <dgm:presLayoutVars>
          <dgm:bulletEnabled val="1"/>
        </dgm:presLayoutVars>
      </dgm:prSet>
      <dgm:spPr/>
    </dgm:pt>
    <dgm:pt modelId="{7909048B-BDF6-435D-9E04-BCA2D32AF078}" type="pres">
      <dgm:prSet presAssocID="{6C39C78F-476A-4C73-8EB3-3DC1C2920200}" presName="spNode" presStyleCnt="0"/>
      <dgm:spPr/>
    </dgm:pt>
    <dgm:pt modelId="{4CD59C91-4DEF-4185-A00E-B167517F9C56}" type="pres">
      <dgm:prSet presAssocID="{194683A8-96B3-4630-AF89-D263713D2674}" presName="sibTrans" presStyleLbl="sibTrans1D1" presStyleIdx="4" presStyleCnt="9"/>
      <dgm:spPr/>
    </dgm:pt>
    <dgm:pt modelId="{E1A03CEC-AF9A-4CC5-A88D-40BB11D08593}" type="pres">
      <dgm:prSet presAssocID="{62E1CEEF-C45F-4AF5-9EEC-9DEE13241AF7}" presName="node" presStyleLbl="node1" presStyleIdx="5" presStyleCnt="9" custScaleX="117773" custScaleY="115348">
        <dgm:presLayoutVars>
          <dgm:bulletEnabled val="1"/>
        </dgm:presLayoutVars>
      </dgm:prSet>
      <dgm:spPr/>
    </dgm:pt>
    <dgm:pt modelId="{23BF698E-18E2-4C8A-A52B-7ACB9960AAB4}" type="pres">
      <dgm:prSet presAssocID="{62E1CEEF-C45F-4AF5-9EEC-9DEE13241AF7}" presName="spNode" presStyleCnt="0"/>
      <dgm:spPr/>
    </dgm:pt>
    <dgm:pt modelId="{DA5A8D73-E223-48CF-A9D0-9A18046B7381}" type="pres">
      <dgm:prSet presAssocID="{975E8B66-EB88-4DA8-953D-FE28DD14F34D}" presName="sibTrans" presStyleLbl="sibTrans1D1" presStyleIdx="5" presStyleCnt="9"/>
      <dgm:spPr/>
    </dgm:pt>
    <dgm:pt modelId="{499D7AC2-68F0-4C20-B2FA-2363A0E42F8A}" type="pres">
      <dgm:prSet presAssocID="{D4E2A199-4FF9-449F-9120-389103EA7B0C}" presName="node" presStyleLbl="node1" presStyleIdx="6" presStyleCnt="9" custScaleX="160636" custScaleY="99943" custRadScaleRad="99233" custRadScaleInc="12228">
        <dgm:presLayoutVars>
          <dgm:bulletEnabled val="1"/>
        </dgm:presLayoutVars>
      </dgm:prSet>
      <dgm:spPr/>
    </dgm:pt>
    <dgm:pt modelId="{EFCD0D34-5D12-4296-871D-D1BAA11D578A}" type="pres">
      <dgm:prSet presAssocID="{D4E2A199-4FF9-449F-9120-389103EA7B0C}" presName="spNode" presStyleCnt="0"/>
      <dgm:spPr/>
    </dgm:pt>
    <dgm:pt modelId="{7FE00FC6-E239-4C48-9CE5-EB23C0329809}" type="pres">
      <dgm:prSet presAssocID="{3A44E2AC-F4DD-40C7-9363-DC87332F3463}" presName="sibTrans" presStyleLbl="sibTrans1D1" presStyleIdx="6" presStyleCnt="9"/>
      <dgm:spPr/>
    </dgm:pt>
    <dgm:pt modelId="{CD6B2AA8-676F-4938-B0C7-4E1AEC1022E6}" type="pres">
      <dgm:prSet presAssocID="{11F9775C-79CD-449B-94F9-19E18A4DE30B}" presName="node" presStyleLbl="node1" presStyleIdx="7" presStyleCnt="9" custScaleX="143563" custScaleY="113755">
        <dgm:presLayoutVars>
          <dgm:bulletEnabled val="1"/>
        </dgm:presLayoutVars>
      </dgm:prSet>
      <dgm:spPr/>
    </dgm:pt>
    <dgm:pt modelId="{BDC1A6C6-3FB2-492F-A28E-31609BC35291}" type="pres">
      <dgm:prSet presAssocID="{11F9775C-79CD-449B-94F9-19E18A4DE30B}" presName="spNode" presStyleCnt="0"/>
      <dgm:spPr/>
    </dgm:pt>
    <dgm:pt modelId="{344E7581-EC60-4279-BD3E-78F1B50E0EC4}" type="pres">
      <dgm:prSet presAssocID="{73D687BC-724B-4B52-97EB-B68E4CF0DD71}" presName="sibTrans" presStyleLbl="sibTrans1D1" presStyleIdx="7" presStyleCnt="9"/>
      <dgm:spPr/>
    </dgm:pt>
    <dgm:pt modelId="{0EC1C513-33F3-4933-8850-A500323AC81F}" type="pres">
      <dgm:prSet presAssocID="{F5C48E96-0F7D-4C64-8519-95EC755D9C66}" presName="node" presStyleLbl="node1" presStyleIdx="8" presStyleCnt="9" custScaleX="154981" custScaleY="97084" custRadScaleRad="101259" custRadScaleInc="-29704">
        <dgm:presLayoutVars>
          <dgm:bulletEnabled val="1"/>
        </dgm:presLayoutVars>
      </dgm:prSet>
      <dgm:spPr/>
    </dgm:pt>
    <dgm:pt modelId="{7953E6A0-F899-40DB-B0A4-D3DBD4C87017}" type="pres">
      <dgm:prSet presAssocID="{F5C48E96-0F7D-4C64-8519-95EC755D9C66}" presName="spNode" presStyleCnt="0"/>
      <dgm:spPr/>
    </dgm:pt>
    <dgm:pt modelId="{C8EC3148-B121-413E-BBBB-108EE503351B}" type="pres">
      <dgm:prSet presAssocID="{235358CE-E7B1-4517-B3A4-D98B8BD5B4C3}" presName="sibTrans" presStyleLbl="sibTrans1D1" presStyleIdx="8" presStyleCnt="9"/>
      <dgm:spPr/>
    </dgm:pt>
  </dgm:ptLst>
  <dgm:cxnLst>
    <dgm:cxn modelId="{701EB806-E932-46CC-8653-5968221D7642}" type="presOf" srcId="{C28BC447-6B8F-44A7-A33D-5C7A583DCE3B}" destId="{74363719-434E-473F-9547-B8BA6B0B1FBC}" srcOrd="0" destOrd="0" presId="urn:microsoft.com/office/officeart/2005/8/layout/cycle5"/>
    <dgm:cxn modelId="{E9FEAC08-699B-4FE7-90CC-64BF79C8E5E5}" srcId="{7B442FA3-C72A-434C-B6F6-30F11FF9F145}" destId="{6E880CF3-E892-401B-9E59-D0C0D7D0677F}" srcOrd="1" destOrd="0" parTransId="{0731E7F1-24FA-4A33-B2B7-AA243A06B647}" sibTransId="{A6129BF9-E1F0-469B-A556-EF850E56D172}"/>
    <dgm:cxn modelId="{6E46980F-B015-4102-9B0D-04B2B62ADBF3}" type="presOf" srcId="{73D687BC-724B-4B52-97EB-B68E4CF0DD71}" destId="{344E7581-EC60-4279-BD3E-78F1B50E0EC4}" srcOrd="0" destOrd="0" presId="urn:microsoft.com/office/officeart/2005/8/layout/cycle5"/>
    <dgm:cxn modelId="{CCE45016-DA5B-44DD-A3BA-04347C6B51DF}" type="presOf" srcId="{F5C48E96-0F7D-4C64-8519-95EC755D9C66}" destId="{0EC1C513-33F3-4933-8850-A500323AC81F}" srcOrd="0" destOrd="0" presId="urn:microsoft.com/office/officeart/2005/8/layout/cycle5"/>
    <dgm:cxn modelId="{0C97CE17-FA0E-4751-B62F-6F7115386745}" srcId="{7B442FA3-C72A-434C-B6F6-30F11FF9F145}" destId="{6C39C78F-476A-4C73-8EB3-3DC1C2920200}" srcOrd="4" destOrd="0" parTransId="{5D90D452-6000-4163-9984-0449C1CB5E21}" sibTransId="{194683A8-96B3-4630-AF89-D263713D2674}"/>
    <dgm:cxn modelId="{6869C320-16AD-44F7-8E25-AE7710E607FC}" srcId="{7B442FA3-C72A-434C-B6F6-30F11FF9F145}" destId="{46875C03-B058-4618-8FF6-FE3C38694792}" srcOrd="0" destOrd="0" parTransId="{A4CBD7DC-1950-44F7-8E69-1E2111B9494C}" sibTransId="{21012455-03D8-49F0-9B41-463C93CF2CEF}"/>
    <dgm:cxn modelId="{ADA95326-115B-4F42-BC4F-940CECF1B451}" type="presOf" srcId="{975E8B66-EB88-4DA8-953D-FE28DD14F34D}" destId="{DA5A8D73-E223-48CF-A9D0-9A18046B7381}" srcOrd="0" destOrd="0" presId="urn:microsoft.com/office/officeart/2005/8/layout/cycle5"/>
    <dgm:cxn modelId="{57CB942B-2AEE-41D6-8C6A-0A7A3F0106ED}" srcId="{7B442FA3-C72A-434C-B6F6-30F11FF9F145}" destId="{62E1CEEF-C45F-4AF5-9EEC-9DEE13241AF7}" srcOrd="5" destOrd="0" parTransId="{1410F036-B13A-45E8-BC66-6AAAA14D6F3D}" sibTransId="{975E8B66-EB88-4DA8-953D-FE28DD14F34D}"/>
    <dgm:cxn modelId="{15D6C23D-79B6-4298-9BD9-9EF23CADEE33}" srcId="{7B442FA3-C72A-434C-B6F6-30F11FF9F145}" destId="{F5C48E96-0F7D-4C64-8519-95EC755D9C66}" srcOrd="8" destOrd="0" parTransId="{012F292B-599E-48AB-843B-9AE1D42AC0F8}" sibTransId="{235358CE-E7B1-4517-B3A4-D98B8BD5B4C3}"/>
    <dgm:cxn modelId="{99F7A03F-2861-4A78-BDD8-08E6448EA43B}" type="presOf" srcId="{194683A8-96B3-4630-AF89-D263713D2674}" destId="{4CD59C91-4DEF-4185-A00E-B167517F9C56}" srcOrd="0" destOrd="0" presId="urn:microsoft.com/office/officeart/2005/8/layout/cycle5"/>
    <dgm:cxn modelId="{996C805B-4862-4C84-9BA5-DFA03CE608A0}" srcId="{7B442FA3-C72A-434C-B6F6-30F11FF9F145}" destId="{C28BC447-6B8F-44A7-A33D-5C7A583DCE3B}" srcOrd="2" destOrd="0" parTransId="{09F152D2-B455-422F-AF5B-FD6CF89677F6}" sibTransId="{722CCD65-3052-4214-AB91-E419E4C14DB1}"/>
    <dgm:cxn modelId="{6B70CB49-5B3F-4B1C-AC29-39C4F45C2056}" type="presOf" srcId="{11F9775C-79CD-449B-94F9-19E18A4DE30B}" destId="{CD6B2AA8-676F-4938-B0C7-4E1AEC1022E6}" srcOrd="0" destOrd="0" presId="urn:microsoft.com/office/officeart/2005/8/layout/cycle5"/>
    <dgm:cxn modelId="{414D184E-B4DF-455B-9D1B-42CD03D82655}" srcId="{7B442FA3-C72A-434C-B6F6-30F11FF9F145}" destId="{D4E2A199-4FF9-449F-9120-389103EA7B0C}" srcOrd="6" destOrd="0" parTransId="{A5EAE85F-3434-475E-A75D-9E24EA11A3C6}" sibTransId="{3A44E2AC-F4DD-40C7-9363-DC87332F3463}"/>
    <dgm:cxn modelId="{11443253-6CC1-4C3C-8D7E-13F5F797BBDE}" type="presOf" srcId="{D4E2A199-4FF9-449F-9120-389103EA7B0C}" destId="{499D7AC2-68F0-4C20-B2FA-2363A0E42F8A}" srcOrd="0" destOrd="0" presId="urn:microsoft.com/office/officeart/2005/8/layout/cycle5"/>
    <dgm:cxn modelId="{C1314675-6A1E-49B8-806C-393A116B6FFF}" type="presOf" srcId="{2176CE1B-A92C-4FC0-B385-64AE23F6E1B2}" destId="{D525D814-1043-4295-A063-0F6F0117A6AC}" srcOrd="0" destOrd="0" presId="urn:microsoft.com/office/officeart/2005/8/layout/cycle5"/>
    <dgm:cxn modelId="{73778C78-90D7-449C-A8B8-A1317FC28DB2}" type="presOf" srcId="{7B442FA3-C72A-434C-B6F6-30F11FF9F145}" destId="{4482A510-4197-4189-8807-1C08F1A2F932}" srcOrd="0" destOrd="0" presId="urn:microsoft.com/office/officeart/2005/8/layout/cycle5"/>
    <dgm:cxn modelId="{D3B85783-22A1-44A3-835E-35E4820822E6}" type="presOf" srcId="{722CCD65-3052-4214-AB91-E419E4C14DB1}" destId="{2C166B54-2D24-4444-801A-D0A8A06E7EA0}" srcOrd="0" destOrd="0" presId="urn:microsoft.com/office/officeart/2005/8/layout/cycle5"/>
    <dgm:cxn modelId="{FB626794-214C-494A-B521-5B456443D5E8}" type="presOf" srcId="{A6129BF9-E1F0-469B-A556-EF850E56D172}" destId="{639D5EED-B780-4572-8164-90626D7B9011}" srcOrd="0" destOrd="0" presId="urn:microsoft.com/office/officeart/2005/8/layout/cycle5"/>
    <dgm:cxn modelId="{A9B5EAA8-25B9-4FF1-B22D-C032E4D885FE}" type="presOf" srcId="{62E1CEEF-C45F-4AF5-9EEC-9DEE13241AF7}" destId="{E1A03CEC-AF9A-4CC5-A88D-40BB11D08593}" srcOrd="0" destOrd="0" presId="urn:microsoft.com/office/officeart/2005/8/layout/cycle5"/>
    <dgm:cxn modelId="{1130D9AD-8DC6-4795-8F81-78803FA7F3EC}" type="presOf" srcId="{6E880CF3-E892-401B-9E59-D0C0D7D0677F}" destId="{5684BEDB-3AD5-47F3-9ED8-DB2585B9EE65}" srcOrd="0" destOrd="0" presId="urn:microsoft.com/office/officeart/2005/8/layout/cycle5"/>
    <dgm:cxn modelId="{20B9CCB3-F137-499B-AC81-D4DA3502F07E}" type="presOf" srcId="{6C39C78F-476A-4C73-8EB3-3DC1C2920200}" destId="{5D3E6732-5BD4-47AB-8B8E-1A3E0848BBD3}" srcOrd="0" destOrd="0" presId="urn:microsoft.com/office/officeart/2005/8/layout/cycle5"/>
    <dgm:cxn modelId="{A237FEB8-2398-44C5-9CAD-59571F321970}" srcId="{7B442FA3-C72A-434C-B6F6-30F11FF9F145}" destId="{9A8A32C0-D877-4176-AFB0-C77AB968C804}" srcOrd="3" destOrd="0" parTransId="{63AB9597-EA80-463C-83DD-BB7D0EBDCEBB}" sibTransId="{2176CE1B-A92C-4FC0-B385-64AE23F6E1B2}"/>
    <dgm:cxn modelId="{EA408CCA-ED63-4BB8-883D-7B99F567A10B}" type="presOf" srcId="{235358CE-E7B1-4517-B3A4-D98B8BD5B4C3}" destId="{C8EC3148-B121-413E-BBBB-108EE503351B}" srcOrd="0" destOrd="0" presId="urn:microsoft.com/office/officeart/2005/8/layout/cycle5"/>
    <dgm:cxn modelId="{4FC6E8D0-322B-4005-AE1B-54771151C5E9}" type="presOf" srcId="{9A8A32C0-D877-4176-AFB0-C77AB968C804}" destId="{3D7E215C-4BA0-4BAC-866D-6BCB3D01435C}" srcOrd="0" destOrd="0" presId="urn:microsoft.com/office/officeart/2005/8/layout/cycle5"/>
    <dgm:cxn modelId="{2F8486D5-60EC-443C-AEA0-D0A9B41231BB}" type="presOf" srcId="{3A44E2AC-F4DD-40C7-9363-DC87332F3463}" destId="{7FE00FC6-E239-4C48-9CE5-EB23C0329809}" srcOrd="0" destOrd="0" presId="urn:microsoft.com/office/officeart/2005/8/layout/cycle5"/>
    <dgm:cxn modelId="{63C880D7-CE27-448B-86BD-6EC55CDA58A7}" type="presOf" srcId="{21012455-03D8-49F0-9B41-463C93CF2CEF}" destId="{978D3D35-266A-4F25-98B3-15E8F9299681}" srcOrd="0" destOrd="0" presId="urn:microsoft.com/office/officeart/2005/8/layout/cycle5"/>
    <dgm:cxn modelId="{5DA197E9-DBD8-40DE-A4D8-547B1030C135}" srcId="{7B442FA3-C72A-434C-B6F6-30F11FF9F145}" destId="{11F9775C-79CD-449B-94F9-19E18A4DE30B}" srcOrd="7" destOrd="0" parTransId="{D713C5C7-43BE-4159-B8AD-50FED8FF79AF}" sibTransId="{73D687BC-724B-4B52-97EB-B68E4CF0DD71}"/>
    <dgm:cxn modelId="{59AB72EB-86AE-4475-BD67-9149EFA9CD72}" type="presOf" srcId="{46875C03-B058-4618-8FF6-FE3C38694792}" destId="{7E0428C0-5CB3-4D13-8DF0-DAF6A2AC3BE8}" srcOrd="0" destOrd="0" presId="urn:microsoft.com/office/officeart/2005/8/layout/cycle5"/>
    <dgm:cxn modelId="{B85E3C26-297E-4CE2-911A-7CE580314461}" type="presParOf" srcId="{4482A510-4197-4189-8807-1C08F1A2F932}" destId="{7E0428C0-5CB3-4D13-8DF0-DAF6A2AC3BE8}" srcOrd="0" destOrd="0" presId="urn:microsoft.com/office/officeart/2005/8/layout/cycle5"/>
    <dgm:cxn modelId="{57B99545-0536-4DA4-BD82-5C9A6314868F}" type="presParOf" srcId="{4482A510-4197-4189-8807-1C08F1A2F932}" destId="{0E3D163C-9E6C-41A4-BBF5-5672A4D459D0}" srcOrd="1" destOrd="0" presId="urn:microsoft.com/office/officeart/2005/8/layout/cycle5"/>
    <dgm:cxn modelId="{EDA7A13D-F661-4F1F-BF9D-A398C7685DDA}" type="presParOf" srcId="{4482A510-4197-4189-8807-1C08F1A2F932}" destId="{978D3D35-266A-4F25-98B3-15E8F9299681}" srcOrd="2" destOrd="0" presId="urn:microsoft.com/office/officeart/2005/8/layout/cycle5"/>
    <dgm:cxn modelId="{3FA09257-48BB-46B8-8EC6-AC32C5300AD2}" type="presParOf" srcId="{4482A510-4197-4189-8807-1C08F1A2F932}" destId="{5684BEDB-3AD5-47F3-9ED8-DB2585B9EE65}" srcOrd="3" destOrd="0" presId="urn:microsoft.com/office/officeart/2005/8/layout/cycle5"/>
    <dgm:cxn modelId="{F3C5EAD7-5A84-4AA7-B024-05AFA8CA8F46}" type="presParOf" srcId="{4482A510-4197-4189-8807-1C08F1A2F932}" destId="{A1FEA93D-B5F4-4F5A-A8F2-3C636032349B}" srcOrd="4" destOrd="0" presId="urn:microsoft.com/office/officeart/2005/8/layout/cycle5"/>
    <dgm:cxn modelId="{B7687BF1-7993-47BA-813A-07D24B1F9B77}" type="presParOf" srcId="{4482A510-4197-4189-8807-1C08F1A2F932}" destId="{639D5EED-B780-4572-8164-90626D7B9011}" srcOrd="5" destOrd="0" presId="urn:microsoft.com/office/officeart/2005/8/layout/cycle5"/>
    <dgm:cxn modelId="{A82DEF80-6E5B-4479-9551-AD254F6B46CC}" type="presParOf" srcId="{4482A510-4197-4189-8807-1C08F1A2F932}" destId="{74363719-434E-473F-9547-B8BA6B0B1FBC}" srcOrd="6" destOrd="0" presId="urn:microsoft.com/office/officeart/2005/8/layout/cycle5"/>
    <dgm:cxn modelId="{4FBE3212-A8A0-4B8C-B62C-241C2122DA3D}" type="presParOf" srcId="{4482A510-4197-4189-8807-1C08F1A2F932}" destId="{AA0B4211-9ABB-4B67-8674-7D141976E4B2}" srcOrd="7" destOrd="0" presId="urn:microsoft.com/office/officeart/2005/8/layout/cycle5"/>
    <dgm:cxn modelId="{9440A7FA-DC66-46B0-A116-4841ADB1E848}" type="presParOf" srcId="{4482A510-4197-4189-8807-1C08F1A2F932}" destId="{2C166B54-2D24-4444-801A-D0A8A06E7EA0}" srcOrd="8" destOrd="0" presId="urn:microsoft.com/office/officeart/2005/8/layout/cycle5"/>
    <dgm:cxn modelId="{E0A63937-00E5-4EC6-AAA3-132D21E87D5C}" type="presParOf" srcId="{4482A510-4197-4189-8807-1C08F1A2F932}" destId="{3D7E215C-4BA0-4BAC-866D-6BCB3D01435C}" srcOrd="9" destOrd="0" presId="urn:microsoft.com/office/officeart/2005/8/layout/cycle5"/>
    <dgm:cxn modelId="{6D6AE7AC-4768-4519-BF2E-3D979FE591B6}" type="presParOf" srcId="{4482A510-4197-4189-8807-1C08F1A2F932}" destId="{53355DE5-23A3-4416-9706-0B7CC7C2D60E}" srcOrd="10" destOrd="0" presId="urn:microsoft.com/office/officeart/2005/8/layout/cycle5"/>
    <dgm:cxn modelId="{78845C4D-11F9-4D85-9717-38AD77D4BCEE}" type="presParOf" srcId="{4482A510-4197-4189-8807-1C08F1A2F932}" destId="{D525D814-1043-4295-A063-0F6F0117A6AC}" srcOrd="11" destOrd="0" presId="urn:microsoft.com/office/officeart/2005/8/layout/cycle5"/>
    <dgm:cxn modelId="{C73E336E-A4DB-453D-8D24-FA062F521E5F}" type="presParOf" srcId="{4482A510-4197-4189-8807-1C08F1A2F932}" destId="{5D3E6732-5BD4-47AB-8B8E-1A3E0848BBD3}" srcOrd="12" destOrd="0" presId="urn:microsoft.com/office/officeart/2005/8/layout/cycle5"/>
    <dgm:cxn modelId="{ECF4D98B-A679-48EF-BC9C-92CA07EF1B14}" type="presParOf" srcId="{4482A510-4197-4189-8807-1C08F1A2F932}" destId="{7909048B-BDF6-435D-9E04-BCA2D32AF078}" srcOrd="13" destOrd="0" presId="urn:microsoft.com/office/officeart/2005/8/layout/cycle5"/>
    <dgm:cxn modelId="{AC862091-47FB-4C00-8CD5-60B3AD2FF5E7}" type="presParOf" srcId="{4482A510-4197-4189-8807-1C08F1A2F932}" destId="{4CD59C91-4DEF-4185-A00E-B167517F9C56}" srcOrd="14" destOrd="0" presId="urn:microsoft.com/office/officeart/2005/8/layout/cycle5"/>
    <dgm:cxn modelId="{1F0CFA9D-C79F-4991-8AFF-43718AD1F443}" type="presParOf" srcId="{4482A510-4197-4189-8807-1C08F1A2F932}" destId="{E1A03CEC-AF9A-4CC5-A88D-40BB11D08593}" srcOrd="15" destOrd="0" presId="urn:microsoft.com/office/officeart/2005/8/layout/cycle5"/>
    <dgm:cxn modelId="{A41AE6CD-5BD1-4541-9B7A-EE96C998A8F8}" type="presParOf" srcId="{4482A510-4197-4189-8807-1C08F1A2F932}" destId="{23BF698E-18E2-4C8A-A52B-7ACB9960AAB4}" srcOrd="16" destOrd="0" presId="urn:microsoft.com/office/officeart/2005/8/layout/cycle5"/>
    <dgm:cxn modelId="{AC8BBE21-5533-4C45-8160-4225D61CE946}" type="presParOf" srcId="{4482A510-4197-4189-8807-1C08F1A2F932}" destId="{DA5A8D73-E223-48CF-A9D0-9A18046B7381}" srcOrd="17" destOrd="0" presId="urn:microsoft.com/office/officeart/2005/8/layout/cycle5"/>
    <dgm:cxn modelId="{BE75F888-38CA-46E6-AF61-E11C32D9A122}" type="presParOf" srcId="{4482A510-4197-4189-8807-1C08F1A2F932}" destId="{499D7AC2-68F0-4C20-B2FA-2363A0E42F8A}" srcOrd="18" destOrd="0" presId="urn:microsoft.com/office/officeart/2005/8/layout/cycle5"/>
    <dgm:cxn modelId="{DD1661E5-D26D-43CD-B863-2184A60AD3A0}" type="presParOf" srcId="{4482A510-4197-4189-8807-1C08F1A2F932}" destId="{EFCD0D34-5D12-4296-871D-D1BAA11D578A}" srcOrd="19" destOrd="0" presId="urn:microsoft.com/office/officeart/2005/8/layout/cycle5"/>
    <dgm:cxn modelId="{37705217-FFF8-4694-8498-23EB3883E8C9}" type="presParOf" srcId="{4482A510-4197-4189-8807-1C08F1A2F932}" destId="{7FE00FC6-E239-4C48-9CE5-EB23C0329809}" srcOrd="20" destOrd="0" presId="urn:microsoft.com/office/officeart/2005/8/layout/cycle5"/>
    <dgm:cxn modelId="{D46E3B70-6A0F-486A-A82E-CE208DD876D7}" type="presParOf" srcId="{4482A510-4197-4189-8807-1C08F1A2F932}" destId="{CD6B2AA8-676F-4938-B0C7-4E1AEC1022E6}" srcOrd="21" destOrd="0" presId="urn:microsoft.com/office/officeart/2005/8/layout/cycle5"/>
    <dgm:cxn modelId="{73BB8F0C-0626-4C53-A82F-8C96A508A38E}" type="presParOf" srcId="{4482A510-4197-4189-8807-1C08F1A2F932}" destId="{BDC1A6C6-3FB2-492F-A28E-31609BC35291}" srcOrd="22" destOrd="0" presId="urn:microsoft.com/office/officeart/2005/8/layout/cycle5"/>
    <dgm:cxn modelId="{0C1D1E86-3A5A-4DFE-A834-A9F3AF0303F3}" type="presParOf" srcId="{4482A510-4197-4189-8807-1C08F1A2F932}" destId="{344E7581-EC60-4279-BD3E-78F1B50E0EC4}" srcOrd="23" destOrd="0" presId="urn:microsoft.com/office/officeart/2005/8/layout/cycle5"/>
    <dgm:cxn modelId="{A9B4B64F-9BF2-4BE4-9C0D-760C0E9B1C0E}" type="presParOf" srcId="{4482A510-4197-4189-8807-1C08F1A2F932}" destId="{0EC1C513-33F3-4933-8850-A500323AC81F}" srcOrd="24" destOrd="0" presId="urn:microsoft.com/office/officeart/2005/8/layout/cycle5"/>
    <dgm:cxn modelId="{B729C838-D93D-4470-82AB-DDE28337BCC9}" type="presParOf" srcId="{4482A510-4197-4189-8807-1C08F1A2F932}" destId="{7953E6A0-F899-40DB-B0A4-D3DBD4C87017}" srcOrd="25" destOrd="0" presId="urn:microsoft.com/office/officeart/2005/8/layout/cycle5"/>
    <dgm:cxn modelId="{346EE1FF-C081-4C98-8C48-FF7283F290B3}" type="presParOf" srcId="{4482A510-4197-4189-8807-1C08F1A2F932}" destId="{C8EC3148-B121-413E-BBBB-108EE503351B}" srcOrd="26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B442FA3-C72A-434C-B6F6-30F11FF9F145}" type="doc">
      <dgm:prSet loTypeId="urn:microsoft.com/office/officeart/2005/8/layout/cycle5" loCatId="cycle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da-DK"/>
        </a:p>
      </dgm:t>
    </dgm:pt>
    <dgm:pt modelId="{46875C03-B058-4618-8FF6-FE3C38694792}">
      <dgm:prSet phldrT="[Tekst]" custT="1"/>
      <dgm:spPr>
        <a:solidFill>
          <a:srgbClr val="F9D7AD"/>
        </a:solidFill>
      </dgm:spPr>
      <dgm:t>
        <a:bodyPr/>
        <a:lstStyle/>
        <a:p>
          <a:r>
            <a:rPr lang="da-DK" sz="1200" dirty="0"/>
            <a:t>Profilering med kunde</a:t>
          </a:r>
        </a:p>
      </dgm:t>
    </dgm:pt>
    <dgm:pt modelId="{A4CBD7DC-1950-44F7-8E69-1E2111B9494C}" type="parTrans" cxnId="{6869C320-16AD-44F7-8E25-AE7710E607FC}">
      <dgm:prSet/>
      <dgm:spPr/>
      <dgm:t>
        <a:bodyPr/>
        <a:lstStyle/>
        <a:p>
          <a:endParaRPr lang="da-DK"/>
        </a:p>
      </dgm:t>
    </dgm:pt>
    <dgm:pt modelId="{21012455-03D8-49F0-9B41-463C93CF2CEF}" type="sibTrans" cxnId="{6869C320-16AD-44F7-8E25-AE7710E607FC}">
      <dgm:prSet/>
      <dgm:spPr/>
      <dgm:t>
        <a:bodyPr/>
        <a:lstStyle/>
        <a:p>
          <a:endParaRPr lang="da-DK"/>
        </a:p>
      </dgm:t>
    </dgm:pt>
    <dgm:pt modelId="{C28BC447-6B8F-44A7-A33D-5C7A583DCE3B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Registrering</a:t>
          </a:r>
        </a:p>
      </dgm:t>
    </dgm:pt>
    <dgm:pt modelId="{09F152D2-B455-422F-AF5B-FD6CF89677F6}" type="parTrans" cxnId="{996C805B-4862-4C84-9BA5-DFA03CE608A0}">
      <dgm:prSet/>
      <dgm:spPr/>
      <dgm:t>
        <a:bodyPr/>
        <a:lstStyle/>
        <a:p>
          <a:endParaRPr lang="da-DK"/>
        </a:p>
      </dgm:t>
    </dgm:pt>
    <dgm:pt modelId="{722CCD65-3052-4214-AB91-E419E4C14DB1}" type="sibTrans" cxnId="{996C805B-4862-4C84-9BA5-DFA03CE608A0}">
      <dgm:prSet/>
      <dgm:spPr/>
      <dgm:t>
        <a:bodyPr/>
        <a:lstStyle/>
        <a:p>
          <a:endParaRPr lang="da-DK"/>
        </a:p>
      </dgm:t>
    </dgm:pt>
    <dgm:pt modelId="{9A8A32C0-D877-4176-AFB0-C77AB968C804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Screening</a:t>
          </a:r>
        </a:p>
      </dgm:t>
    </dgm:pt>
    <dgm:pt modelId="{63AB9597-EA80-463C-83DD-BB7D0EBDCEBB}" type="parTrans" cxnId="{A237FEB8-2398-44C5-9CAD-59571F321970}">
      <dgm:prSet/>
      <dgm:spPr/>
      <dgm:t>
        <a:bodyPr/>
        <a:lstStyle/>
        <a:p>
          <a:endParaRPr lang="da-DK"/>
        </a:p>
      </dgm:t>
    </dgm:pt>
    <dgm:pt modelId="{2176CE1B-A92C-4FC0-B385-64AE23F6E1B2}" type="sibTrans" cxnId="{A237FEB8-2398-44C5-9CAD-59571F321970}">
      <dgm:prSet/>
      <dgm:spPr/>
      <dgm:t>
        <a:bodyPr/>
        <a:lstStyle/>
        <a:p>
          <a:endParaRPr lang="da-DK"/>
        </a:p>
      </dgm:t>
    </dgm:pt>
    <dgm:pt modelId="{D4E2A199-4FF9-449F-9120-389103EA7B0C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Formaliteter</a:t>
          </a:r>
        </a:p>
      </dgm:t>
    </dgm:pt>
    <dgm:pt modelId="{A5EAE85F-3434-475E-A75D-9E24EA11A3C6}" type="parTrans" cxnId="{414D184E-B4DF-455B-9D1B-42CD03D82655}">
      <dgm:prSet/>
      <dgm:spPr/>
      <dgm:t>
        <a:bodyPr/>
        <a:lstStyle/>
        <a:p>
          <a:endParaRPr lang="da-DK"/>
        </a:p>
      </dgm:t>
    </dgm:pt>
    <dgm:pt modelId="{3A44E2AC-F4DD-40C7-9363-DC87332F3463}" type="sibTrans" cxnId="{414D184E-B4DF-455B-9D1B-42CD03D82655}">
      <dgm:prSet/>
      <dgm:spPr/>
      <dgm:t>
        <a:bodyPr/>
        <a:lstStyle/>
        <a:p>
          <a:endParaRPr lang="da-DK"/>
        </a:p>
      </dgm:t>
    </dgm:pt>
    <dgm:pt modelId="{11F9775C-79CD-449B-94F9-19E18A4DE30B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Introdag/1. arbejdsdag</a:t>
          </a:r>
        </a:p>
      </dgm:t>
    </dgm:pt>
    <dgm:pt modelId="{D713C5C7-43BE-4159-B8AD-50FED8FF79AF}" type="parTrans" cxnId="{5DA197E9-DBD8-40DE-A4D8-547B1030C135}">
      <dgm:prSet/>
      <dgm:spPr/>
      <dgm:t>
        <a:bodyPr/>
        <a:lstStyle/>
        <a:p>
          <a:endParaRPr lang="da-DK"/>
        </a:p>
      </dgm:t>
    </dgm:pt>
    <dgm:pt modelId="{73D687BC-724B-4B52-97EB-B68E4CF0DD71}" type="sibTrans" cxnId="{5DA197E9-DBD8-40DE-A4D8-547B1030C135}">
      <dgm:prSet/>
      <dgm:spPr/>
      <dgm:t>
        <a:bodyPr/>
        <a:lstStyle/>
        <a:p>
          <a:endParaRPr lang="da-DK"/>
        </a:p>
      </dgm:t>
    </dgm:pt>
    <dgm:pt modelId="{6C39C78F-476A-4C73-8EB3-3DC1C2920200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TP-dag</a:t>
          </a:r>
        </a:p>
      </dgm:t>
    </dgm:pt>
    <dgm:pt modelId="{5D90D452-6000-4163-9984-0449C1CB5E21}" type="parTrans" cxnId="{0C97CE17-FA0E-4751-B62F-6F7115386745}">
      <dgm:prSet/>
      <dgm:spPr/>
      <dgm:t>
        <a:bodyPr/>
        <a:lstStyle/>
        <a:p>
          <a:endParaRPr lang="da-DK"/>
        </a:p>
      </dgm:t>
    </dgm:pt>
    <dgm:pt modelId="{194683A8-96B3-4630-AF89-D263713D2674}" type="sibTrans" cxnId="{0C97CE17-FA0E-4751-B62F-6F7115386745}">
      <dgm:prSet/>
      <dgm:spPr/>
      <dgm:t>
        <a:bodyPr/>
        <a:lstStyle/>
        <a:p>
          <a:endParaRPr lang="da-DK"/>
        </a:p>
      </dgm:t>
    </dgm:pt>
    <dgm:pt modelId="{6E880CF3-E892-401B-9E59-D0C0D7D0677F}">
      <dgm:prSet phldrT="[Tekst]" custT="1"/>
      <dgm:spPr>
        <a:solidFill>
          <a:srgbClr val="BB4C1B"/>
        </a:solidFill>
      </dgm:spPr>
      <dgm:t>
        <a:bodyPr/>
        <a:lstStyle/>
        <a:p>
          <a:r>
            <a:rPr lang="da-DK" sz="1200" dirty="0"/>
            <a:t>Annoncering</a:t>
          </a:r>
        </a:p>
      </dgm:t>
    </dgm:pt>
    <dgm:pt modelId="{0731E7F1-24FA-4A33-B2B7-AA243A06B647}" type="parTrans" cxnId="{E9FEAC08-699B-4FE7-90CC-64BF79C8E5E5}">
      <dgm:prSet/>
      <dgm:spPr/>
      <dgm:t>
        <a:bodyPr/>
        <a:lstStyle/>
        <a:p>
          <a:endParaRPr lang="da-DK"/>
        </a:p>
      </dgm:t>
    </dgm:pt>
    <dgm:pt modelId="{A6129BF9-E1F0-469B-A556-EF850E56D172}" type="sibTrans" cxnId="{E9FEAC08-699B-4FE7-90CC-64BF79C8E5E5}">
      <dgm:prSet/>
      <dgm:spPr/>
      <dgm:t>
        <a:bodyPr/>
        <a:lstStyle/>
        <a:p>
          <a:endParaRPr lang="da-DK"/>
        </a:p>
      </dgm:t>
    </dgm:pt>
    <dgm:pt modelId="{F5C48E96-0F7D-4C64-8519-95EC755D9C66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Opfølgning</a:t>
          </a:r>
        </a:p>
      </dgm:t>
    </dgm:pt>
    <dgm:pt modelId="{012F292B-599E-48AB-843B-9AE1D42AC0F8}" type="parTrans" cxnId="{15D6C23D-79B6-4298-9BD9-9EF23CADEE33}">
      <dgm:prSet/>
      <dgm:spPr/>
      <dgm:t>
        <a:bodyPr/>
        <a:lstStyle/>
        <a:p>
          <a:endParaRPr lang="da-DK"/>
        </a:p>
      </dgm:t>
    </dgm:pt>
    <dgm:pt modelId="{235358CE-E7B1-4517-B3A4-D98B8BD5B4C3}" type="sibTrans" cxnId="{15D6C23D-79B6-4298-9BD9-9EF23CADEE33}">
      <dgm:prSet/>
      <dgm:spPr/>
      <dgm:t>
        <a:bodyPr/>
        <a:lstStyle/>
        <a:p>
          <a:endParaRPr lang="da-DK"/>
        </a:p>
      </dgm:t>
    </dgm:pt>
    <dgm:pt modelId="{ACF98C2F-DA09-46A2-81F3-ACEB0472C771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Samtale og afgørelse</a:t>
          </a:r>
        </a:p>
      </dgm:t>
    </dgm:pt>
    <dgm:pt modelId="{732C72F8-96AA-46A4-ABB1-66835DB1F29D}" type="parTrans" cxnId="{867CA037-39B8-45A9-A351-EA724EFB271B}">
      <dgm:prSet/>
      <dgm:spPr/>
      <dgm:t>
        <a:bodyPr/>
        <a:lstStyle/>
        <a:p>
          <a:endParaRPr lang="da-DK"/>
        </a:p>
      </dgm:t>
    </dgm:pt>
    <dgm:pt modelId="{281AFA90-9B80-43CD-AE0D-7EE43CCF6320}" type="sibTrans" cxnId="{867CA037-39B8-45A9-A351-EA724EFB271B}">
      <dgm:prSet/>
      <dgm:spPr/>
      <dgm:t>
        <a:bodyPr/>
        <a:lstStyle/>
        <a:p>
          <a:endParaRPr lang="da-DK"/>
        </a:p>
      </dgm:t>
    </dgm:pt>
    <dgm:pt modelId="{4482A510-4197-4189-8807-1C08F1A2F932}" type="pres">
      <dgm:prSet presAssocID="{7B442FA3-C72A-434C-B6F6-30F11FF9F145}" presName="cycle" presStyleCnt="0">
        <dgm:presLayoutVars>
          <dgm:dir/>
          <dgm:resizeHandles val="exact"/>
        </dgm:presLayoutVars>
      </dgm:prSet>
      <dgm:spPr/>
    </dgm:pt>
    <dgm:pt modelId="{7E0428C0-5CB3-4D13-8DF0-DAF6A2AC3BE8}" type="pres">
      <dgm:prSet presAssocID="{46875C03-B058-4618-8FF6-FE3C38694792}" presName="node" presStyleLbl="node1" presStyleIdx="0" presStyleCnt="9" custScaleX="134596" custScaleY="113889">
        <dgm:presLayoutVars>
          <dgm:bulletEnabled val="1"/>
        </dgm:presLayoutVars>
      </dgm:prSet>
      <dgm:spPr/>
    </dgm:pt>
    <dgm:pt modelId="{0E3D163C-9E6C-41A4-BBF5-5672A4D459D0}" type="pres">
      <dgm:prSet presAssocID="{46875C03-B058-4618-8FF6-FE3C38694792}" presName="spNode" presStyleCnt="0"/>
      <dgm:spPr/>
    </dgm:pt>
    <dgm:pt modelId="{978D3D35-266A-4F25-98B3-15E8F9299681}" type="pres">
      <dgm:prSet presAssocID="{21012455-03D8-49F0-9B41-463C93CF2CEF}" presName="sibTrans" presStyleLbl="sibTrans1D1" presStyleIdx="0" presStyleCnt="9"/>
      <dgm:spPr/>
    </dgm:pt>
    <dgm:pt modelId="{5684BEDB-3AD5-47F3-9ED8-DB2585B9EE65}" type="pres">
      <dgm:prSet presAssocID="{6E880CF3-E892-401B-9E59-D0C0D7D0677F}" presName="node" presStyleLbl="node1" presStyleIdx="1" presStyleCnt="9" custScaleX="171492" custScaleY="97083" custRadScaleRad="104204" custRadScaleInc="60157">
        <dgm:presLayoutVars>
          <dgm:bulletEnabled val="1"/>
        </dgm:presLayoutVars>
      </dgm:prSet>
      <dgm:spPr/>
    </dgm:pt>
    <dgm:pt modelId="{A1FEA93D-B5F4-4F5A-A8F2-3C636032349B}" type="pres">
      <dgm:prSet presAssocID="{6E880CF3-E892-401B-9E59-D0C0D7D0677F}" presName="spNode" presStyleCnt="0"/>
      <dgm:spPr/>
    </dgm:pt>
    <dgm:pt modelId="{639D5EED-B780-4572-8164-90626D7B9011}" type="pres">
      <dgm:prSet presAssocID="{A6129BF9-E1F0-469B-A556-EF850E56D172}" presName="sibTrans" presStyleLbl="sibTrans1D1" presStyleIdx="1" presStyleCnt="9"/>
      <dgm:spPr/>
    </dgm:pt>
    <dgm:pt modelId="{74363719-434E-473F-9547-B8BA6B0B1FBC}" type="pres">
      <dgm:prSet presAssocID="{C28BC447-6B8F-44A7-A33D-5C7A583DCE3B}" presName="node" presStyleLbl="node1" presStyleIdx="2" presStyleCnt="9" custScaleX="132955" custScaleY="97320">
        <dgm:presLayoutVars>
          <dgm:bulletEnabled val="1"/>
        </dgm:presLayoutVars>
      </dgm:prSet>
      <dgm:spPr/>
    </dgm:pt>
    <dgm:pt modelId="{AA0B4211-9ABB-4B67-8674-7D141976E4B2}" type="pres">
      <dgm:prSet presAssocID="{C28BC447-6B8F-44A7-A33D-5C7A583DCE3B}" presName="spNode" presStyleCnt="0"/>
      <dgm:spPr/>
    </dgm:pt>
    <dgm:pt modelId="{2C166B54-2D24-4444-801A-D0A8A06E7EA0}" type="pres">
      <dgm:prSet presAssocID="{722CCD65-3052-4214-AB91-E419E4C14DB1}" presName="sibTrans" presStyleLbl="sibTrans1D1" presStyleIdx="2" presStyleCnt="9"/>
      <dgm:spPr/>
    </dgm:pt>
    <dgm:pt modelId="{3D7E215C-4BA0-4BAC-866D-6BCB3D01435C}" type="pres">
      <dgm:prSet presAssocID="{9A8A32C0-D877-4176-AFB0-C77AB968C804}" presName="node" presStyleLbl="node1" presStyleIdx="3" presStyleCnt="9" custScaleX="127641" custScaleY="97385">
        <dgm:presLayoutVars>
          <dgm:bulletEnabled val="1"/>
        </dgm:presLayoutVars>
      </dgm:prSet>
      <dgm:spPr/>
    </dgm:pt>
    <dgm:pt modelId="{53355DE5-23A3-4416-9706-0B7CC7C2D60E}" type="pres">
      <dgm:prSet presAssocID="{9A8A32C0-D877-4176-AFB0-C77AB968C804}" presName="spNode" presStyleCnt="0"/>
      <dgm:spPr/>
    </dgm:pt>
    <dgm:pt modelId="{D525D814-1043-4295-A063-0F6F0117A6AC}" type="pres">
      <dgm:prSet presAssocID="{2176CE1B-A92C-4FC0-B385-64AE23F6E1B2}" presName="sibTrans" presStyleLbl="sibTrans1D1" presStyleIdx="3" presStyleCnt="9"/>
      <dgm:spPr/>
    </dgm:pt>
    <dgm:pt modelId="{5D3E6732-5BD4-47AB-8B8E-1A3E0848BBD3}" type="pres">
      <dgm:prSet presAssocID="{6C39C78F-476A-4C73-8EB3-3DC1C2920200}" presName="node" presStyleLbl="node1" presStyleIdx="4" presStyleCnt="9">
        <dgm:presLayoutVars>
          <dgm:bulletEnabled val="1"/>
        </dgm:presLayoutVars>
      </dgm:prSet>
      <dgm:spPr/>
    </dgm:pt>
    <dgm:pt modelId="{7909048B-BDF6-435D-9E04-BCA2D32AF078}" type="pres">
      <dgm:prSet presAssocID="{6C39C78F-476A-4C73-8EB3-3DC1C2920200}" presName="spNode" presStyleCnt="0"/>
      <dgm:spPr/>
    </dgm:pt>
    <dgm:pt modelId="{4CD59C91-4DEF-4185-A00E-B167517F9C56}" type="pres">
      <dgm:prSet presAssocID="{194683A8-96B3-4630-AF89-D263713D2674}" presName="sibTrans" presStyleLbl="sibTrans1D1" presStyleIdx="4" presStyleCnt="9"/>
      <dgm:spPr/>
    </dgm:pt>
    <dgm:pt modelId="{820E72B0-3CCA-48F4-9847-DCE803BCC604}" type="pres">
      <dgm:prSet presAssocID="{ACF98C2F-DA09-46A2-81F3-ACEB0472C771}" presName="node" presStyleLbl="node1" presStyleIdx="5" presStyleCnt="9" custScaleX="117773" custScaleY="115348">
        <dgm:presLayoutVars>
          <dgm:bulletEnabled val="1"/>
        </dgm:presLayoutVars>
      </dgm:prSet>
      <dgm:spPr/>
    </dgm:pt>
    <dgm:pt modelId="{5B05466F-3AEA-4469-B108-22F8268714AB}" type="pres">
      <dgm:prSet presAssocID="{ACF98C2F-DA09-46A2-81F3-ACEB0472C771}" presName="spNode" presStyleCnt="0"/>
      <dgm:spPr/>
    </dgm:pt>
    <dgm:pt modelId="{314E3C69-91F1-4A6C-9E38-B71A0238D61B}" type="pres">
      <dgm:prSet presAssocID="{281AFA90-9B80-43CD-AE0D-7EE43CCF6320}" presName="sibTrans" presStyleLbl="sibTrans1D1" presStyleIdx="5" presStyleCnt="9"/>
      <dgm:spPr/>
    </dgm:pt>
    <dgm:pt modelId="{499D7AC2-68F0-4C20-B2FA-2363A0E42F8A}" type="pres">
      <dgm:prSet presAssocID="{D4E2A199-4FF9-449F-9120-389103EA7B0C}" presName="node" presStyleLbl="node1" presStyleIdx="6" presStyleCnt="9" custScaleX="160636" custScaleY="99943" custRadScaleRad="99233" custRadScaleInc="12228">
        <dgm:presLayoutVars>
          <dgm:bulletEnabled val="1"/>
        </dgm:presLayoutVars>
      </dgm:prSet>
      <dgm:spPr/>
    </dgm:pt>
    <dgm:pt modelId="{EFCD0D34-5D12-4296-871D-D1BAA11D578A}" type="pres">
      <dgm:prSet presAssocID="{D4E2A199-4FF9-449F-9120-389103EA7B0C}" presName="spNode" presStyleCnt="0"/>
      <dgm:spPr/>
    </dgm:pt>
    <dgm:pt modelId="{7FE00FC6-E239-4C48-9CE5-EB23C0329809}" type="pres">
      <dgm:prSet presAssocID="{3A44E2AC-F4DD-40C7-9363-DC87332F3463}" presName="sibTrans" presStyleLbl="sibTrans1D1" presStyleIdx="6" presStyleCnt="9"/>
      <dgm:spPr/>
    </dgm:pt>
    <dgm:pt modelId="{CD6B2AA8-676F-4938-B0C7-4E1AEC1022E6}" type="pres">
      <dgm:prSet presAssocID="{11F9775C-79CD-449B-94F9-19E18A4DE30B}" presName="node" presStyleLbl="node1" presStyleIdx="7" presStyleCnt="9" custScaleX="143563" custScaleY="113755">
        <dgm:presLayoutVars>
          <dgm:bulletEnabled val="1"/>
        </dgm:presLayoutVars>
      </dgm:prSet>
      <dgm:spPr/>
    </dgm:pt>
    <dgm:pt modelId="{BDC1A6C6-3FB2-492F-A28E-31609BC35291}" type="pres">
      <dgm:prSet presAssocID="{11F9775C-79CD-449B-94F9-19E18A4DE30B}" presName="spNode" presStyleCnt="0"/>
      <dgm:spPr/>
    </dgm:pt>
    <dgm:pt modelId="{344E7581-EC60-4279-BD3E-78F1B50E0EC4}" type="pres">
      <dgm:prSet presAssocID="{73D687BC-724B-4B52-97EB-B68E4CF0DD71}" presName="sibTrans" presStyleLbl="sibTrans1D1" presStyleIdx="7" presStyleCnt="9"/>
      <dgm:spPr/>
    </dgm:pt>
    <dgm:pt modelId="{0EC1C513-33F3-4933-8850-A500323AC81F}" type="pres">
      <dgm:prSet presAssocID="{F5C48E96-0F7D-4C64-8519-95EC755D9C66}" presName="node" presStyleLbl="node1" presStyleIdx="8" presStyleCnt="9" custScaleX="154981" custScaleY="97084" custRadScaleRad="101259" custRadScaleInc="-29704">
        <dgm:presLayoutVars>
          <dgm:bulletEnabled val="1"/>
        </dgm:presLayoutVars>
      </dgm:prSet>
      <dgm:spPr/>
    </dgm:pt>
    <dgm:pt modelId="{7953E6A0-F899-40DB-B0A4-D3DBD4C87017}" type="pres">
      <dgm:prSet presAssocID="{F5C48E96-0F7D-4C64-8519-95EC755D9C66}" presName="spNode" presStyleCnt="0"/>
      <dgm:spPr/>
    </dgm:pt>
    <dgm:pt modelId="{C8EC3148-B121-413E-BBBB-108EE503351B}" type="pres">
      <dgm:prSet presAssocID="{235358CE-E7B1-4517-B3A4-D98B8BD5B4C3}" presName="sibTrans" presStyleLbl="sibTrans1D1" presStyleIdx="8" presStyleCnt="9"/>
      <dgm:spPr/>
    </dgm:pt>
  </dgm:ptLst>
  <dgm:cxnLst>
    <dgm:cxn modelId="{701EB806-E932-46CC-8653-5968221D7642}" type="presOf" srcId="{C28BC447-6B8F-44A7-A33D-5C7A583DCE3B}" destId="{74363719-434E-473F-9547-B8BA6B0B1FBC}" srcOrd="0" destOrd="0" presId="urn:microsoft.com/office/officeart/2005/8/layout/cycle5"/>
    <dgm:cxn modelId="{E9FEAC08-699B-4FE7-90CC-64BF79C8E5E5}" srcId="{7B442FA3-C72A-434C-B6F6-30F11FF9F145}" destId="{6E880CF3-E892-401B-9E59-D0C0D7D0677F}" srcOrd="1" destOrd="0" parTransId="{0731E7F1-24FA-4A33-B2B7-AA243A06B647}" sibTransId="{A6129BF9-E1F0-469B-A556-EF850E56D172}"/>
    <dgm:cxn modelId="{6E46980F-B015-4102-9B0D-04B2B62ADBF3}" type="presOf" srcId="{73D687BC-724B-4B52-97EB-B68E4CF0DD71}" destId="{344E7581-EC60-4279-BD3E-78F1B50E0EC4}" srcOrd="0" destOrd="0" presId="urn:microsoft.com/office/officeart/2005/8/layout/cycle5"/>
    <dgm:cxn modelId="{CCE45016-DA5B-44DD-A3BA-04347C6B51DF}" type="presOf" srcId="{F5C48E96-0F7D-4C64-8519-95EC755D9C66}" destId="{0EC1C513-33F3-4933-8850-A500323AC81F}" srcOrd="0" destOrd="0" presId="urn:microsoft.com/office/officeart/2005/8/layout/cycle5"/>
    <dgm:cxn modelId="{0C97CE17-FA0E-4751-B62F-6F7115386745}" srcId="{7B442FA3-C72A-434C-B6F6-30F11FF9F145}" destId="{6C39C78F-476A-4C73-8EB3-3DC1C2920200}" srcOrd="4" destOrd="0" parTransId="{5D90D452-6000-4163-9984-0449C1CB5E21}" sibTransId="{194683A8-96B3-4630-AF89-D263713D2674}"/>
    <dgm:cxn modelId="{6869C320-16AD-44F7-8E25-AE7710E607FC}" srcId="{7B442FA3-C72A-434C-B6F6-30F11FF9F145}" destId="{46875C03-B058-4618-8FF6-FE3C38694792}" srcOrd="0" destOrd="0" parTransId="{A4CBD7DC-1950-44F7-8E69-1E2111B9494C}" sibTransId="{21012455-03D8-49F0-9B41-463C93CF2CEF}"/>
    <dgm:cxn modelId="{44ABC32D-9A8B-4E97-8158-B52FA2DC3CE5}" type="presOf" srcId="{281AFA90-9B80-43CD-AE0D-7EE43CCF6320}" destId="{314E3C69-91F1-4A6C-9E38-B71A0238D61B}" srcOrd="0" destOrd="0" presId="urn:microsoft.com/office/officeart/2005/8/layout/cycle5"/>
    <dgm:cxn modelId="{867CA037-39B8-45A9-A351-EA724EFB271B}" srcId="{7B442FA3-C72A-434C-B6F6-30F11FF9F145}" destId="{ACF98C2F-DA09-46A2-81F3-ACEB0472C771}" srcOrd="5" destOrd="0" parTransId="{732C72F8-96AA-46A4-ABB1-66835DB1F29D}" sibTransId="{281AFA90-9B80-43CD-AE0D-7EE43CCF6320}"/>
    <dgm:cxn modelId="{15D6C23D-79B6-4298-9BD9-9EF23CADEE33}" srcId="{7B442FA3-C72A-434C-B6F6-30F11FF9F145}" destId="{F5C48E96-0F7D-4C64-8519-95EC755D9C66}" srcOrd="8" destOrd="0" parTransId="{012F292B-599E-48AB-843B-9AE1D42AC0F8}" sibTransId="{235358CE-E7B1-4517-B3A4-D98B8BD5B4C3}"/>
    <dgm:cxn modelId="{99F7A03F-2861-4A78-BDD8-08E6448EA43B}" type="presOf" srcId="{194683A8-96B3-4630-AF89-D263713D2674}" destId="{4CD59C91-4DEF-4185-A00E-B167517F9C56}" srcOrd="0" destOrd="0" presId="urn:microsoft.com/office/officeart/2005/8/layout/cycle5"/>
    <dgm:cxn modelId="{996C805B-4862-4C84-9BA5-DFA03CE608A0}" srcId="{7B442FA3-C72A-434C-B6F6-30F11FF9F145}" destId="{C28BC447-6B8F-44A7-A33D-5C7A583DCE3B}" srcOrd="2" destOrd="0" parTransId="{09F152D2-B455-422F-AF5B-FD6CF89677F6}" sibTransId="{722CCD65-3052-4214-AB91-E419E4C14DB1}"/>
    <dgm:cxn modelId="{6B70CB49-5B3F-4B1C-AC29-39C4F45C2056}" type="presOf" srcId="{11F9775C-79CD-449B-94F9-19E18A4DE30B}" destId="{CD6B2AA8-676F-4938-B0C7-4E1AEC1022E6}" srcOrd="0" destOrd="0" presId="urn:microsoft.com/office/officeart/2005/8/layout/cycle5"/>
    <dgm:cxn modelId="{414D184E-B4DF-455B-9D1B-42CD03D82655}" srcId="{7B442FA3-C72A-434C-B6F6-30F11FF9F145}" destId="{D4E2A199-4FF9-449F-9120-389103EA7B0C}" srcOrd="6" destOrd="0" parTransId="{A5EAE85F-3434-475E-A75D-9E24EA11A3C6}" sibTransId="{3A44E2AC-F4DD-40C7-9363-DC87332F3463}"/>
    <dgm:cxn modelId="{11443253-6CC1-4C3C-8D7E-13F5F797BBDE}" type="presOf" srcId="{D4E2A199-4FF9-449F-9120-389103EA7B0C}" destId="{499D7AC2-68F0-4C20-B2FA-2363A0E42F8A}" srcOrd="0" destOrd="0" presId="urn:microsoft.com/office/officeart/2005/8/layout/cycle5"/>
    <dgm:cxn modelId="{C1314675-6A1E-49B8-806C-393A116B6FFF}" type="presOf" srcId="{2176CE1B-A92C-4FC0-B385-64AE23F6E1B2}" destId="{D525D814-1043-4295-A063-0F6F0117A6AC}" srcOrd="0" destOrd="0" presId="urn:microsoft.com/office/officeart/2005/8/layout/cycle5"/>
    <dgm:cxn modelId="{73778C78-90D7-449C-A8B8-A1317FC28DB2}" type="presOf" srcId="{7B442FA3-C72A-434C-B6F6-30F11FF9F145}" destId="{4482A510-4197-4189-8807-1C08F1A2F932}" srcOrd="0" destOrd="0" presId="urn:microsoft.com/office/officeart/2005/8/layout/cycle5"/>
    <dgm:cxn modelId="{D3B85783-22A1-44A3-835E-35E4820822E6}" type="presOf" srcId="{722CCD65-3052-4214-AB91-E419E4C14DB1}" destId="{2C166B54-2D24-4444-801A-D0A8A06E7EA0}" srcOrd="0" destOrd="0" presId="urn:microsoft.com/office/officeart/2005/8/layout/cycle5"/>
    <dgm:cxn modelId="{FB626794-214C-494A-B521-5B456443D5E8}" type="presOf" srcId="{A6129BF9-E1F0-469B-A556-EF850E56D172}" destId="{639D5EED-B780-4572-8164-90626D7B9011}" srcOrd="0" destOrd="0" presId="urn:microsoft.com/office/officeart/2005/8/layout/cycle5"/>
    <dgm:cxn modelId="{1130D9AD-8DC6-4795-8F81-78803FA7F3EC}" type="presOf" srcId="{6E880CF3-E892-401B-9E59-D0C0D7D0677F}" destId="{5684BEDB-3AD5-47F3-9ED8-DB2585B9EE65}" srcOrd="0" destOrd="0" presId="urn:microsoft.com/office/officeart/2005/8/layout/cycle5"/>
    <dgm:cxn modelId="{20B9CCB3-F137-499B-AC81-D4DA3502F07E}" type="presOf" srcId="{6C39C78F-476A-4C73-8EB3-3DC1C2920200}" destId="{5D3E6732-5BD4-47AB-8B8E-1A3E0848BBD3}" srcOrd="0" destOrd="0" presId="urn:microsoft.com/office/officeart/2005/8/layout/cycle5"/>
    <dgm:cxn modelId="{A237FEB8-2398-44C5-9CAD-59571F321970}" srcId="{7B442FA3-C72A-434C-B6F6-30F11FF9F145}" destId="{9A8A32C0-D877-4176-AFB0-C77AB968C804}" srcOrd="3" destOrd="0" parTransId="{63AB9597-EA80-463C-83DD-BB7D0EBDCEBB}" sibTransId="{2176CE1B-A92C-4FC0-B385-64AE23F6E1B2}"/>
    <dgm:cxn modelId="{EA408CCA-ED63-4BB8-883D-7B99F567A10B}" type="presOf" srcId="{235358CE-E7B1-4517-B3A4-D98B8BD5B4C3}" destId="{C8EC3148-B121-413E-BBBB-108EE503351B}" srcOrd="0" destOrd="0" presId="urn:microsoft.com/office/officeart/2005/8/layout/cycle5"/>
    <dgm:cxn modelId="{4FC6E8D0-322B-4005-AE1B-54771151C5E9}" type="presOf" srcId="{9A8A32C0-D877-4176-AFB0-C77AB968C804}" destId="{3D7E215C-4BA0-4BAC-866D-6BCB3D01435C}" srcOrd="0" destOrd="0" presId="urn:microsoft.com/office/officeart/2005/8/layout/cycle5"/>
    <dgm:cxn modelId="{2F8486D5-60EC-443C-AEA0-D0A9B41231BB}" type="presOf" srcId="{3A44E2AC-F4DD-40C7-9363-DC87332F3463}" destId="{7FE00FC6-E239-4C48-9CE5-EB23C0329809}" srcOrd="0" destOrd="0" presId="urn:microsoft.com/office/officeart/2005/8/layout/cycle5"/>
    <dgm:cxn modelId="{63C880D7-CE27-448B-86BD-6EC55CDA58A7}" type="presOf" srcId="{21012455-03D8-49F0-9B41-463C93CF2CEF}" destId="{978D3D35-266A-4F25-98B3-15E8F9299681}" srcOrd="0" destOrd="0" presId="urn:microsoft.com/office/officeart/2005/8/layout/cycle5"/>
    <dgm:cxn modelId="{6730FEE8-C628-4F55-9999-F94E06645415}" type="presOf" srcId="{ACF98C2F-DA09-46A2-81F3-ACEB0472C771}" destId="{820E72B0-3CCA-48F4-9847-DCE803BCC604}" srcOrd="0" destOrd="0" presId="urn:microsoft.com/office/officeart/2005/8/layout/cycle5"/>
    <dgm:cxn modelId="{5DA197E9-DBD8-40DE-A4D8-547B1030C135}" srcId="{7B442FA3-C72A-434C-B6F6-30F11FF9F145}" destId="{11F9775C-79CD-449B-94F9-19E18A4DE30B}" srcOrd="7" destOrd="0" parTransId="{D713C5C7-43BE-4159-B8AD-50FED8FF79AF}" sibTransId="{73D687BC-724B-4B52-97EB-B68E4CF0DD71}"/>
    <dgm:cxn modelId="{59AB72EB-86AE-4475-BD67-9149EFA9CD72}" type="presOf" srcId="{46875C03-B058-4618-8FF6-FE3C38694792}" destId="{7E0428C0-5CB3-4D13-8DF0-DAF6A2AC3BE8}" srcOrd="0" destOrd="0" presId="urn:microsoft.com/office/officeart/2005/8/layout/cycle5"/>
    <dgm:cxn modelId="{B85E3C26-297E-4CE2-911A-7CE580314461}" type="presParOf" srcId="{4482A510-4197-4189-8807-1C08F1A2F932}" destId="{7E0428C0-5CB3-4D13-8DF0-DAF6A2AC3BE8}" srcOrd="0" destOrd="0" presId="urn:microsoft.com/office/officeart/2005/8/layout/cycle5"/>
    <dgm:cxn modelId="{57B99545-0536-4DA4-BD82-5C9A6314868F}" type="presParOf" srcId="{4482A510-4197-4189-8807-1C08F1A2F932}" destId="{0E3D163C-9E6C-41A4-BBF5-5672A4D459D0}" srcOrd="1" destOrd="0" presId="urn:microsoft.com/office/officeart/2005/8/layout/cycle5"/>
    <dgm:cxn modelId="{EDA7A13D-F661-4F1F-BF9D-A398C7685DDA}" type="presParOf" srcId="{4482A510-4197-4189-8807-1C08F1A2F932}" destId="{978D3D35-266A-4F25-98B3-15E8F9299681}" srcOrd="2" destOrd="0" presId="urn:microsoft.com/office/officeart/2005/8/layout/cycle5"/>
    <dgm:cxn modelId="{3FA09257-48BB-46B8-8EC6-AC32C5300AD2}" type="presParOf" srcId="{4482A510-4197-4189-8807-1C08F1A2F932}" destId="{5684BEDB-3AD5-47F3-9ED8-DB2585B9EE65}" srcOrd="3" destOrd="0" presId="urn:microsoft.com/office/officeart/2005/8/layout/cycle5"/>
    <dgm:cxn modelId="{F3C5EAD7-5A84-4AA7-B024-05AFA8CA8F46}" type="presParOf" srcId="{4482A510-4197-4189-8807-1C08F1A2F932}" destId="{A1FEA93D-B5F4-4F5A-A8F2-3C636032349B}" srcOrd="4" destOrd="0" presId="urn:microsoft.com/office/officeart/2005/8/layout/cycle5"/>
    <dgm:cxn modelId="{B7687BF1-7993-47BA-813A-07D24B1F9B77}" type="presParOf" srcId="{4482A510-4197-4189-8807-1C08F1A2F932}" destId="{639D5EED-B780-4572-8164-90626D7B9011}" srcOrd="5" destOrd="0" presId="urn:microsoft.com/office/officeart/2005/8/layout/cycle5"/>
    <dgm:cxn modelId="{A82DEF80-6E5B-4479-9551-AD254F6B46CC}" type="presParOf" srcId="{4482A510-4197-4189-8807-1C08F1A2F932}" destId="{74363719-434E-473F-9547-B8BA6B0B1FBC}" srcOrd="6" destOrd="0" presId="urn:microsoft.com/office/officeart/2005/8/layout/cycle5"/>
    <dgm:cxn modelId="{4FBE3212-A8A0-4B8C-B62C-241C2122DA3D}" type="presParOf" srcId="{4482A510-4197-4189-8807-1C08F1A2F932}" destId="{AA0B4211-9ABB-4B67-8674-7D141976E4B2}" srcOrd="7" destOrd="0" presId="urn:microsoft.com/office/officeart/2005/8/layout/cycle5"/>
    <dgm:cxn modelId="{9440A7FA-DC66-46B0-A116-4841ADB1E848}" type="presParOf" srcId="{4482A510-4197-4189-8807-1C08F1A2F932}" destId="{2C166B54-2D24-4444-801A-D0A8A06E7EA0}" srcOrd="8" destOrd="0" presId="urn:microsoft.com/office/officeart/2005/8/layout/cycle5"/>
    <dgm:cxn modelId="{E0A63937-00E5-4EC6-AAA3-132D21E87D5C}" type="presParOf" srcId="{4482A510-4197-4189-8807-1C08F1A2F932}" destId="{3D7E215C-4BA0-4BAC-866D-6BCB3D01435C}" srcOrd="9" destOrd="0" presId="urn:microsoft.com/office/officeart/2005/8/layout/cycle5"/>
    <dgm:cxn modelId="{6D6AE7AC-4768-4519-BF2E-3D979FE591B6}" type="presParOf" srcId="{4482A510-4197-4189-8807-1C08F1A2F932}" destId="{53355DE5-23A3-4416-9706-0B7CC7C2D60E}" srcOrd="10" destOrd="0" presId="urn:microsoft.com/office/officeart/2005/8/layout/cycle5"/>
    <dgm:cxn modelId="{78845C4D-11F9-4D85-9717-38AD77D4BCEE}" type="presParOf" srcId="{4482A510-4197-4189-8807-1C08F1A2F932}" destId="{D525D814-1043-4295-A063-0F6F0117A6AC}" srcOrd="11" destOrd="0" presId="urn:microsoft.com/office/officeart/2005/8/layout/cycle5"/>
    <dgm:cxn modelId="{C73E336E-A4DB-453D-8D24-FA062F521E5F}" type="presParOf" srcId="{4482A510-4197-4189-8807-1C08F1A2F932}" destId="{5D3E6732-5BD4-47AB-8B8E-1A3E0848BBD3}" srcOrd="12" destOrd="0" presId="urn:microsoft.com/office/officeart/2005/8/layout/cycle5"/>
    <dgm:cxn modelId="{ECF4D98B-A679-48EF-BC9C-92CA07EF1B14}" type="presParOf" srcId="{4482A510-4197-4189-8807-1C08F1A2F932}" destId="{7909048B-BDF6-435D-9E04-BCA2D32AF078}" srcOrd="13" destOrd="0" presId="urn:microsoft.com/office/officeart/2005/8/layout/cycle5"/>
    <dgm:cxn modelId="{AC862091-47FB-4C00-8CD5-60B3AD2FF5E7}" type="presParOf" srcId="{4482A510-4197-4189-8807-1C08F1A2F932}" destId="{4CD59C91-4DEF-4185-A00E-B167517F9C56}" srcOrd="14" destOrd="0" presId="urn:microsoft.com/office/officeart/2005/8/layout/cycle5"/>
    <dgm:cxn modelId="{D6F35655-CA29-4008-83EF-D52AE65EFEF4}" type="presParOf" srcId="{4482A510-4197-4189-8807-1C08F1A2F932}" destId="{820E72B0-3CCA-48F4-9847-DCE803BCC604}" srcOrd="15" destOrd="0" presId="urn:microsoft.com/office/officeart/2005/8/layout/cycle5"/>
    <dgm:cxn modelId="{9FD7D8F9-F459-4246-A135-8B2E4C5057E5}" type="presParOf" srcId="{4482A510-4197-4189-8807-1C08F1A2F932}" destId="{5B05466F-3AEA-4469-B108-22F8268714AB}" srcOrd="16" destOrd="0" presId="urn:microsoft.com/office/officeart/2005/8/layout/cycle5"/>
    <dgm:cxn modelId="{68EF122B-AD8C-4289-BCD4-0A842DEE9B80}" type="presParOf" srcId="{4482A510-4197-4189-8807-1C08F1A2F932}" destId="{314E3C69-91F1-4A6C-9E38-B71A0238D61B}" srcOrd="17" destOrd="0" presId="urn:microsoft.com/office/officeart/2005/8/layout/cycle5"/>
    <dgm:cxn modelId="{BE75F888-38CA-46E6-AF61-E11C32D9A122}" type="presParOf" srcId="{4482A510-4197-4189-8807-1C08F1A2F932}" destId="{499D7AC2-68F0-4C20-B2FA-2363A0E42F8A}" srcOrd="18" destOrd="0" presId="urn:microsoft.com/office/officeart/2005/8/layout/cycle5"/>
    <dgm:cxn modelId="{DD1661E5-D26D-43CD-B863-2184A60AD3A0}" type="presParOf" srcId="{4482A510-4197-4189-8807-1C08F1A2F932}" destId="{EFCD0D34-5D12-4296-871D-D1BAA11D578A}" srcOrd="19" destOrd="0" presId="urn:microsoft.com/office/officeart/2005/8/layout/cycle5"/>
    <dgm:cxn modelId="{37705217-FFF8-4694-8498-23EB3883E8C9}" type="presParOf" srcId="{4482A510-4197-4189-8807-1C08F1A2F932}" destId="{7FE00FC6-E239-4C48-9CE5-EB23C0329809}" srcOrd="20" destOrd="0" presId="urn:microsoft.com/office/officeart/2005/8/layout/cycle5"/>
    <dgm:cxn modelId="{D46E3B70-6A0F-486A-A82E-CE208DD876D7}" type="presParOf" srcId="{4482A510-4197-4189-8807-1C08F1A2F932}" destId="{CD6B2AA8-676F-4938-B0C7-4E1AEC1022E6}" srcOrd="21" destOrd="0" presId="urn:microsoft.com/office/officeart/2005/8/layout/cycle5"/>
    <dgm:cxn modelId="{73BB8F0C-0626-4C53-A82F-8C96A508A38E}" type="presParOf" srcId="{4482A510-4197-4189-8807-1C08F1A2F932}" destId="{BDC1A6C6-3FB2-492F-A28E-31609BC35291}" srcOrd="22" destOrd="0" presId="urn:microsoft.com/office/officeart/2005/8/layout/cycle5"/>
    <dgm:cxn modelId="{0C1D1E86-3A5A-4DFE-A834-A9F3AF0303F3}" type="presParOf" srcId="{4482A510-4197-4189-8807-1C08F1A2F932}" destId="{344E7581-EC60-4279-BD3E-78F1B50E0EC4}" srcOrd="23" destOrd="0" presId="urn:microsoft.com/office/officeart/2005/8/layout/cycle5"/>
    <dgm:cxn modelId="{A9B4B64F-9BF2-4BE4-9C0D-760C0E9B1C0E}" type="presParOf" srcId="{4482A510-4197-4189-8807-1C08F1A2F932}" destId="{0EC1C513-33F3-4933-8850-A500323AC81F}" srcOrd="24" destOrd="0" presId="urn:microsoft.com/office/officeart/2005/8/layout/cycle5"/>
    <dgm:cxn modelId="{B729C838-D93D-4470-82AB-DDE28337BCC9}" type="presParOf" srcId="{4482A510-4197-4189-8807-1C08F1A2F932}" destId="{7953E6A0-F899-40DB-B0A4-D3DBD4C87017}" srcOrd="25" destOrd="0" presId="urn:microsoft.com/office/officeart/2005/8/layout/cycle5"/>
    <dgm:cxn modelId="{346EE1FF-C081-4C98-8C48-FF7283F290B3}" type="presParOf" srcId="{4482A510-4197-4189-8807-1C08F1A2F932}" destId="{C8EC3148-B121-413E-BBBB-108EE503351B}" srcOrd="26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B442FA3-C72A-434C-B6F6-30F11FF9F145}" type="doc">
      <dgm:prSet loTypeId="urn:microsoft.com/office/officeart/2005/8/layout/cycle5" loCatId="cycle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da-DK"/>
        </a:p>
      </dgm:t>
    </dgm:pt>
    <dgm:pt modelId="{46875C03-B058-4618-8FF6-FE3C38694792}">
      <dgm:prSet phldrT="[Tekst]" custT="1"/>
      <dgm:spPr>
        <a:solidFill>
          <a:srgbClr val="F9D7AD"/>
        </a:solidFill>
      </dgm:spPr>
      <dgm:t>
        <a:bodyPr/>
        <a:lstStyle/>
        <a:p>
          <a:r>
            <a:rPr lang="da-DK" sz="1200" dirty="0"/>
            <a:t>Profilering med kunde</a:t>
          </a:r>
        </a:p>
      </dgm:t>
    </dgm:pt>
    <dgm:pt modelId="{A4CBD7DC-1950-44F7-8E69-1E2111B9494C}" type="parTrans" cxnId="{6869C320-16AD-44F7-8E25-AE7710E607FC}">
      <dgm:prSet/>
      <dgm:spPr/>
      <dgm:t>
        <a:bodyPr/>
        <a:lstStyle/>
        <a:p>
          <a:endParaRPr lang="da-DK"/>
        </a:p>
      </dgm:t>
    </dgm:pt>
    <dgm:pt modelId="{21012455-03D8-49F0-9B41-463C93CF2CEF}" type="sibTrans" cxnId="{6869C320-16AD-44F7-8E25-AE7710E607FC}">
      <dgm:prSet/>
      <dgm:spPr/>
      <dgm:t>
        <a:bodyPr/>
        <a:lstStyle/>
        <a:p>
          <a:endParaRPr lang="da-DK"/>
        </a:p>
      </dgm:t>
    </dgm:pt>
    <dgm:pt modelId="{C28BC447-6B8F-44A7-A33D-5C7A583DCE3B}">
      <dgm:prSet phldrT="[Tekst]" custT="1"/>
      <dgm:spPr>
        <a:solidFill>
          <a:srgbClr val="B84D1D"/>
        </a:solidFill>
      </dgm:spPr>
      <dgm:t>
        <a:bodyPr/>
        <a:lstStyle/>
        <a:p>
          <a:r>
            <a:rPr lang="da-DK" sz="1200" dirty="0"/>
            <a:t>Registrering</a:t>
          </a:r>
        </a:p>
      </dgm:t>
    </dgm:pt>
    <dgm:pt modelId="{09F152D2-B455-422F-AF5B-FD6CF89677F6}" type="parTrans" cxnId="{996C805B-4862-4C84-9BA5-DFA03CE608A0}">
      <dgm:prSet/>
      <dgm:spPr/>
      <dgm:t>
        <a:bodyPr/>
        <a:lstStyle/>
        <a:p>
          <a:endParaRPr lang="da-DK"/>
        </a:p>
      </dgm:t>
    </dgm:pt>
    <dgm:pt modelId="{722CCD65-3052-4214-AB91-E419E4C14DB1}" type="sibTrans" cxnId="{996C805B-4862-4C84-9BA5-DFA03CE608A0}">
      <dgm:prSet/>
      <dgm:spPr/>
      <dgm:t>
        <a:bodyPr/>
        <a:lstStyle/>
        <a:p>
          <a:endParaRPr lang="da-DK"/>
        </a:p>
      </dgm:t>
    </dgm:pt>
    <dgm:pt modelId="{9A8A32C0-D877-4176-AFB0-C77AB968C804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Screening</a:t>
          </a:r>
        </a:p>
      </dgm:t>
    </dgm:pt>
    <dgm:pt modelId="{63AB9597-EA80-463C-83DD-BB7D0EBDCEBB}" type="parTrans" cxnId="{A237FEB8-2398-44C5-9CAD-59571F321970}">
      <dgm:prSet/>
      <dgm:spPr/>
      <dgm:t>
        <a:bodyPr/>
        <a:lstStyle/>
        <a:p>
          <a:endParaRPr lang="da-DK"/>
        </a:p>
      </dgm:t>
    </dgm:pt>
    <dgm:pt modelId="{2176CE1B-A92C-4FC0-B385-64AE23F6E1B2}" type="sibTrans" cxnId="{A237FEB8-2398-44C5-9CAD-59571F321970}">
      <dgm:prSet/>
      <dgm:spPr/>
      <dgm:t>
        <a:bodyPr/>
        <a:lstStyle/>
        <a:p>
          <a:endParaRPr lang="da-DK"/>
        </a:p>
      </dgm:t>
    </dgm:pt>
    <dgm:pt modelId="{D4E2A199-4FF9-449F-9120-389103EA7B0C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Formaliteter</a:t>
          </a:r>
        </a:p>
      </dgm:t>
    </dgm:pt>
    <dgm:pt modelId="{A5EAE85F-3434-475E-A75D-9E24EA11A3C6}" type="parTrans" cxnId="{414D184E-B4DF-455B-9D1B-42CD03D82655}">
      <dgm:prSet/>
      <dgm:spPr/>
      <dgm:t>
        <a:bodyPr/>
        <a:lstStyle/>
        <a:p>
          <a:endParaRPr lang="da-DK"/>
        </a:p>
      </dgm:t>
    </dgm:pt>
    <dgm:pt modelId="{3A44E2AC-F4DD-40C7-9363-DC87332F3463}" type="sibTrans" cxnId="{414D184E-B4DF-455B-9D1B-42CD03D82655}">
      <dgm:prSet/>
      <dgm:spPr/>
      <dgm:t>
        <a:bodyPr/>
        <a:lstStyle/>
        <a:p>
          <a:endParaRPr lang="da-DK"/>
        </a:p>
      </dgm:t>
    </dgm:pt>
    <dgm:pt modelId="{11F9775C-79CD-449B-94F9-19E18A4DE30B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Introdag/1. arbejdsdag</a:t>
          </a:r>
        </a:p>
      </dgm:t>
    </dgm:pt>
    <dgm:pt modelId="{D713C5C7-43BE-4159-B8AD-50FED8FF79AF}" type="parTrans" cxnId="{5DA197E9-DBD8-40DE-A4D8-547B1030C135}">
      <dgm:prSet/>
      <dgm:spPr/>
      <dgm:t>
        <a:bodyPr/>
        <a:lstStyle/>
        <a:p>
          <a:endParaRPr lang="da-DK"/>
        </a:p>
      </dgm:t>
    </dgm:pt>
    <dgm:pt modelId="{73D687BC-724B-4B52-97EB-B68E4CF0DD71}" type="sibTrans" cxnId="{5DA197E9-DBD8-40DE-A4D8-547B1030C135}">
      <dgm:prSet/>
      <dgm:spPr/>
      <dgm:t>
        <a:bodyPr/>
        <a:lstStyle/>
        <a:p>
          <a:endParaRPr lang="da-DK"/>
        </a:p>
      </dgm:t>
    </dgm:pt>
    <dgm:pt modelId="{6C39C78F-476A-4C73-8EB3-3DC1C2920200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TP-dag</a:t>
          </a:r>
        </a:p>
      </dgm:t>
    </dgm:pt>
    <dgm:pt modelId="{5D90D452-6000-4163-9984-0449C1CB5E21}" type="parTrans" cxnId="{0C97CE17-FA0E-4751-B62F-6F7115386745}">
      <dgm:prSet/>
      <dgm:spPr/>
      <dgm:t>
        <a:bodyPr/>
        <a:lstStyle/>
        <a:p>
          <a:endParaRPr lang="da-DK"/>
        </a:p>
      </dgm:t>
    </dgm:pt>
    <dgm:pt modelId="{194683A8-96B3-4630-AF89-D263713D2674}" type="sibTrans" cxnId="{0C97CE17-FA0E-4751-B62F-6F7115386745}">
      <dgm:prSet/>
      <dgm:spPr/>
      <dgm:t>
        <a:bodyPr/>
        <a:lstStyle/>
        <a:p>
          <a:endParaRPr lang="da-DK"/>
        </a:p>
      </dgm:t>
    </dgm:pt>
    <dgm:pt modelId="{6E880CF3-E892-401B-9E59-D0C0D7D0677F}">
      <dgm:prSet phldrT="[Tekst]" custT="1"/>
      <dgm:spPr>
        <a:solidFill>
          <a:srgbClr val="F7CE9D"/>
        </a:solidFill>
      </dgm:spPr>
      <dgm:t>
        <a:bodyPr/>
        <a:lstStyle/>
        <a:p>
          <a:r>
            <a:rPr lang="da-DK" sz="1200" dirty="0"/>
            <a:t>Annoncering</a:t>
          </a:r>
        </a:p>
      </dgm:t>
    </dgm:pt>
    <dgm:pt modelId="{0731E7F1-24FA-4A33-B2B7-AA243A06B647}" type="parTrans" cxnId="{E9FEAC08-699B-4FE7-90CC-64BF79C8E5E5}">
      <dgm:prSet/>
      <dgm:spPr/>
      <dgm:t>
        <a:bodyPr/>
        <a:lstStyle/>
        <a:p>
          <a:endParaRPr lang="da-DK"/>
        </a:p>
      </dgm:t>
    </dgm:pt>
    <dgm:pt modelId="{A6129BF9-E1F0-469B-A556-EF850E56D172}" type="sibTrans" cxnId="{E9FEAC08-699B-4FE7-90CC-64BF79C8E5E5}">
      <dgm:prSet/>
      <dgm:spPr/>
      <dgm:t>
        <a:bodyPr/>
        <a:lstStyle/>
        <a:p>
          <a:endParaRPr lang="da-DK"/>
        </a:p>
      </dgm:t>
    </dgm:pt>
    <dgm:pt modelId="{F5C48E96-0F7D-4C64-8519-95EC755D9C66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Opfølgning</a:t>
          </a:r>
        </a:p>
      </dgm:t>
    </dgm:pt>
    <dgm:pt modelId="{012F292B-599E-48AB-843B-9AE1D42AC0F8}" type="parTrans" cxnId="{15D6C23D-79B6-4298-9BD9-9EF23CADEE33}">
      <dgm:prSet/>
      <dgm:spPr/>
      <dgm:t>
        <a:bodyPr/>
        <a:lstStyle/>
        <a:p>
          <a:endParaRPr lang="da-DK"/>
        </a:p>
      </dgm:t>
    </dgm:pt>
    <dgm:pt modelId="{235358CE-E7B1-4517-B3A4-D98B8BD5B4C3}" type="sibTrans" cxnId="{15D6C23D-79B6-4298-9BD9-9EF23CADEE33}">
      <dgm:prSet/>
      <dgm:spPr/>
      <dgm:t>
        <a:bodyPr/>
        <a:lstStyle/>
        <a:p>
          <a:endParaRPr lang="da-DK"/>
        </a:p>
      </dgm:t>
    </dgm:pt>
    <dgm:pt modelId="{76D4881C-76DE-4DE7-8AC1-BAA6F15E8063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Samtale og afgørelse</a:t>
          </a:r>
        </a:p>
      </dgm:t>
    </dgm:pt>
    <dgm:pt modelId="{73C5B4A7-6DBA-4C8B-BB3A-F7628C9E10BE}" type="parTrans" cxnId="{D0E569F2-B06F-43A6-B0EC-6AAD589A827F}">
      <dgm:prSet/>
      <dgm:spPr/>
      <dgm:t>
        <a:bodyPr/>
        <a:lstStyle/>
        <a:p>
          <a:endParaRPr lang="da-DK"/>
        </a:p>
      </dgm:t>
    </dgm:pt>
    <dgm:pt modelId="{00841179-FA3F-4848-9BC5-FCDDC284A732}" type="sibTrans" cxnId="{D0E569F2-B06F-43A6-B0EC-6AAD589A827F}">
      <dgm:prSet/>
      <dgm:spPr/>
      <dgm:t>
        <a:bodyPr/>
        <a:lstStyle/>
        <a:p>
          <a:endParaRPr lang="da-DK"/>
        </a:p>
      </dgm:t>
    </dgm:pt>
    <dgm:pt modelId="{4482A510-4197-4189-8807-1C08F1A2F932}" type="pres">
      <dgm:prSet presAssocID="{7B442FA3-C72A-434C-B6F6-30F11FF9F145}" presName="cycle" presStyleCnt="0">
        <dgm:presLayoutVars>
          <dgm:dir/>
          <dgm:resizeHandles val="exact"/>
        </dgm:presLayoutVars>
      </dgm:prSet>
      <dgm:spPr/>
    </dgm:pt>
    <dgm:pt modelId="{7E0428C0-5CB3-4D13-8DF0-DAF6A2AC3BE8}" type="pres">
      <dgm:prSet presAssocID="{46875C03-B058-4618-8FF6-FE3C38694792}" presName="node" presStyleLbl="node1" presStyleIdx="0" presStyleCnt="9" custScaleX="134596" custScaleY="113889">
        <dgm:presLayoutVars>
          <dgm:bulletEnabled val="1"/>
        </dgm:presLayoutVars>
      </dgm:prSet>
      <dgm:spPr/>
    </dgm:pt>
    <dgm:pt modelId="{0E3D163C-9E6C-41A4-BBF5-5672A4D459D0}" type="pres">
      <dgm:prSet presAssocID="{46875C03-B058-4618-8FF6-FE3C38694792}" presName="spNode" presStyleCnt="0"/>
      <dgm:spPr/>
    </dgm:pt>
    <dgm:pt modelId="{978D3D35-266A-4F25-98B3-15E8F9299681}" type="pres">
      <dgm:prSet presAssocID="{21012455-03D8-49F0-9B41-463C93CF2CEF}" presName="sibTrans" presStyleLbl="sibTrans1D1" presStyleIdx="0" presStyleCnt="9"/>
      <dgm:spPr/>
    </dgm:pt>
    <dgm:pt modelId="{5684BEDB-3AD5-47F3-9ED8-DB2585B9EE65}" type="pres">
      <dgm:prSet presAssocID="{6E880CF3-E892-401B-9E59-D0C0D7D0677F}" presName="node" presStyleLbl="node1" presStyleIdx="1" presStyleCnt="9" custScaleX="171492" custScaleY="97083" custRadScaleRad="104204" custRadScaleInc="60157">
        <dgm:presLayoutVars>
          <dgm:bulletEnabled val="1"/>
        </dgm:presLayoutVars>
      </dgm:prSet>
      <dgm:spPr/>
    </dgm:pt>
    <dgm:pt modelId="{A1FEA93D-B5F4-4F5A-A8F2-3C636032349B}" type="pres">
      <dgm:prSet presAssocID="{6E880CF3-E892-401B-9E59-D0C0D7D0677F}" presName="spNode" presStyleCnt="0"/>
      <dgm:spPr/>
    </dgm:pt>
    <dgm:pt modelId="{639D5EED-B780-4572-8164-90626D7B9011}" type="pres">
      <dgm:prSet presAssocID="{A6129BF9-E1F0-469B-A556-EF850E56D172}" presName="sibTrans" presStyleLbl="sibTrans1D1" presStyleIdx="1" presStyleCnt="9"/>
      <dgm:spPr/>
    </dgm:pt>
    <dgm:pt modelId="{74363719-434E-473F-9547-B8BA6B0B1FBC}" type="pres">
      <dgm:prSet presAssocID="{C28BC447-6B8F-44A7-A33D-5C7A583DCE3B}" presName="node" presStyleLbl="node1" presStyleIdx="2" presStyleCnt="9" custScaleX="132955" custScaleY="97320">
        <dgm:presLayoutVars>
          <dgm:bulletEnabled val="1"/>
        </dgm:presLayoutVars>
      </dgm:prSet>
      <dgm:spPr/>
    </dgm:pt>
    <dgm:pt modelId="{AA0B4211-9ABB-4B67-8674-7D141976E4B2}" type="pres">
      <dgm:prSet presAssocID="{C28BC447-6B8F-44A7-A33D-5C7A583DCE3B}" presName="spNode" presStyleCnt="0"/>
      <dgm:spPr/>
    </dgm:pt>
    <dgm:pt modelId="{2C166B54-2D24-4444-801A-D0A8A06E7EA0}" type="pres">
      <dgm:prSet presAssocID="{722CCD65-3052-4214-AB91-E419E4C14DB1}" presName="sibTrans" presStyleLbl="sibTrans1D1" presStyleIdx="2" presStyleCnt="9"/>
      <dgm:spPr/>
    </dgm:pt>
    <dgm:pt modelId="{3D7E215C-4BA0-4BAC-866D-6BCB3D01435C}" type="pres">
      <dgm:prSet presAssocID="{9A8A32C0-D877-4176-AFB0-C77AB968C804}" presName="node" presStyleLbl="node1" presStyleIdx="3" presStyleCnt="9" custScaleX="127641" custScaleY="97385">
        <dgm:presLayoutVars>
          <dgm:bulletEnabled val="1"/>
        </dgm:presLayoutVars>
      </dgm:prSet>
      <dgm:spPr/>
    </dgm:pt>
    <dgm:pt modelId="{53355DE5-23A3-4416-9706-0B7CC7C2D60E}" type="pres">
      <dgm:prSet presAssocID="{9A8A32C0-D877-4176-AFB0-C77AB968C804}" presName="spNode" presStyleCnt="0"/>
      <dgm:spPr/>
    </dgm:pt>
    <dgm:pt modelId="{D525D814-1043-4295-A063-0F6F0117A6AC}" type="pres">
      <dgm:prSet presAssocID="{2176CE1B-A92C-4FC0-B385-64AE23F6E1B2}" presName="sibTrans" presStyleLbl="sibTrans1D1" presStyleIdx="3" presStyleCnt="9"/>
      <dgm:spPr/>
    </dgm:pt>
    <dgm:pt modelId="{5D3E6732-5BD4-47AB-8B8E-1A3E0848BBD3}" type="pres">
      <dgm:prSet presAssocID="{6C39C78F-476A-4C73-8EB3-3DC1C2920200}" presName="node" presStyleLbl="node1" presStyleIdx="4" presStyleCnt="9">
        <dgm:presLayoutVars>
          <dgm:bulletEnabled val="1"/>
        </dgm:presLayoutVars>
      </dgm:prSet>
      <dgm:spPr/>
    </dgm:pt>
    <dgm:pt modelId="{7909048B-BDF6-435D-9E04-BCA2D32AF078}" type="pres">
      <dgm:prSet presAssocID="{6C39C78F-476A-4C73-8EB3-3DC1C2920200}" presName="spNode" presStyleCnt="0"/>
      <dgm:spPr/>
    </dgm:pt>
    <dgm:pt modelId="{4CD59C91-4DEF-4185-A00E-B167517F9C56}" type="pres">
      <dgm:prSet presAssocID="{194683A8-96B3-4630-AF89-D263713D2674}" presName="sibTrans" presStyleLbl="sibTrans1D1" presStyleIdx="4" presStyleCnt="9"/>
      <dgm:spPr/>
    </dgm:pt>
    <dgm:pt modelId="{5B497375-7C72-4EB6-B8D0-49CD0E5C85E6}" type="pres">
      <dgm:prSet presAssocID="{76D4881C-76DE-4DE7-8AC1-BAA6F15E8063}" presName="node" presStyleLbl="node1" presStyleIdx="5" presStyleCnt="9" custScaleX="117773" custScaleY="115348">
        <dgm:presLayoutVars>
          <dgm:bulletEnabled val="1"/>
        </dgm:presLayoutVars>
      </dgm:prSet>
      <dgm:spPr/>
    </dgm:pt>
    <dgm:pt modelId="{3D24DF11-8D1D-41F3-BED1-1C0F76212AF1}" type="pres">
      <dgm:prSet presAssocID="{76D4881C-76DE-4DE7-8AC1-BAA6F15E8063}" presName="spNode" presStyleCnt="0"/>
      <dgm:spPr/>
    </dgm:pt>
    <dgm:pt modelId="{D6BDB025-26CB-4463-B0AD-4511644F6793}" type="pres">
      <dgm:prSet presAssocID="{00841179-FA3F-4848-9BC5-FCDDC284A732}" presName="sibTrans" presStyleLbl="sibTrans1D1" presStyleIdx="5" presStyleCnt="9"/>
      <dgm:spPr/>
    </dgm:pt>
    <dgm:pt modelId="{499D7AC2-68F0-4C20-B2FA-2363A0E42F8A}" type="pres">
      <dgm:prSet presAssocID="{D4E2A199-4FF9-449F-9120-389103EA7B0C}" presName="node" presStyleLbl="node1" presStyleIdx="6" presStyleCnt="9" custScaleX="160636" custScaleY="99943" custRadScaleRad="99233" custRadScaleInc="12228">
        <dgm:presLayoutVars>
          <dgm:bulletEnabled val="1"/>
        </dgm:presLayoutVars>
      </dgm:prSet>
      <dgm:spPr/>
    </dgm:pt>
    <dgm:pt modelId="{EFCD0D34-5D12-4296-871D-D1BAA11D578A}" type="pres">
      <dgm:prSet presAssocID="{D4E2A199-4FF9-449F-9120-389103EA7B0C}" presName="spNode" presStyleCnt="0"/>
      <dgm:spPr/>
    </dgm:pt>
    <dgm:pt modelId="{7FE00FC6-E239-4C48-9CE5-EB23C0329809}" type="pres">
      <dgm:prSet presAssocID="{3A44E2AC-F4DD-40C7-9363-DC87332F3463}" presName="sibTrans" presStyleLbl="sibTrans1D1" presStyleIdx="6" presStyleCnt="9"/>
      <dgm:spPr/>
    </dgm:pt>
    <dgm:pt modelId="{CD6B2AA8-676F-4938-B0C7-4E1AEC1022E6}" type="pres">
      <dgm:prSet presAssocID="{11F9775C-79CD-449B-94F9-19E18A4DE30B}" presName="node" presStyleLbl="node1" presStyleIdx="7" presStyleCnt="9" custScaleX="143563" custScaleY="113755">
        <dgm:presLayoutVars>
          <dgm:bulletEnabled val="1"/>
        </dgm:presLayoutVars>
      </dgm:prSet>
      <dgm:spPr/>
    </dgm:pt>
    <dgm:pt modelId="{BDC1A6C6-3FB2-492F-A28E-31609BC35291}" type="pres">
      <dgm:prSet presAssocID="{11F9775C-79CD-449B-94F9-19E18A4DE30B}" presName="spNode" presStyleCnt="0"/>
      <dgm:spPr/>
    </dgm:pt>
    <dgm:pt modelId="{344E7581-EC60-4279-BD3E-78F1B50E0EC4}" type="pres">
      <dgm:prSet presAssocID="{73D687BC-724B-4B52-97EB-B68E4CF0DD71}" presName="sibTrans" presStyleLbl="sibTrans1D1" presStyleIdx="7" presStyleCnt="9"/>
      <dgm:spPr/>
    </dgm:pt>
    <dgm:pt modelId="{0EC1C513-33F3-4933-8850-A500323AC81F}" type="pres">
      <dgm:prSet presAssocID="{F5C48E96-0F7D-4C64-8519-95EC755D9C66}" presName="node" presStyleLbl="node1" presStyleIdx="8" presStyleCnt="9" custScaleX="154981" custScaleY="97084" custRadScaleRad="101259" custRadScaleInc="-29704">
        <dgm:presLayoutVars>
          <dgm:bulletEnabled val="1"/>
        </dgm:presLayoutVars>
      </dgm:prSet>
      <dgm:spPr/>
    </dgm:pt>
    <dgm:pt modelId="{7953E6A0-F899-40DB-B0A4-D3DBD4C87017}" type="pres">
      <dgm:prSet presAssocID="{F5C48E96-0F7D-4C64-8519-95EC755D9C66}" presName="spNode" presStyleCnt="0"/>
      <dgm:spPr/>
    </dgm:pt>
    <dgm:pt modelId="{C8EC3148-B121-413E-BBBB-108EE503351B}" type="pres">
      <dgm:prSet presAssocID="{235358CE-E7B1-4517-B3A4-D98B8BD5B4C3}" presName="sibTrans" presStyleLbl="sibTrans1D1" presStyleIdx="8" presStyleCnt="9"/>
      <dgm:spPr/>
    </dgm:pt>
  </dgm:ptLst>
  <dgm:cxnLst>
    <dgm:cxn modelId="{701EB806-E932-46CC-8653-5968221D7642}" type="presOf" srcId="{C28BC447-6B8F-44A7-A33D-5C7A583DCE3B}" destId="{74363719-434E-473F-9547-B8BA6B0B1FBC}" srcOrd="0" destOrd="0" presId="urn:microsoft.com/office/officeart/2005/8/layout/cycle5"/>
    <dgm:cxn modelId="{E9FEAC08-699B-4FE7-90CC-64BF79C8E5E5}" srcId="{7B442FA3-C72A-434C-B6F6-30F11FF9F145}" destId="{6E880CF3-E892-401B-9E59-D0C0D7D0677F}" srcOrd="1" destOrd="0" parTransId="{0731E7F1-24FA-4A33-B2B7-AA243A06B647}" sibTransId="{A6129BF9-E1F0-469B-A556-EF850E56D172}"/>
    <dgm:cxn modelId="{6E46980F-B015-4102-9B0D-04B2B62ADBF3}" type="presOf" srcId="{73D687BC-724B-4B52-97EB-B68E4CF0DD71}" destId="{344E7581-EC60-4279-BD3E-78F1B50E0EC4}" srcOrd="0" destOrd="0" presId="urn:microsoft.com/office/officeart/2005/8/layout/cycle5"/>
    <dgm:cxn modelId="{CCE45016-DA5B-44DD-A3BA-04347C6B51DF}" type="presOf" srcId="{F5C48E96-0F7D-4C64-8519-95EC755D9C66}" destId="{0EC1C513-33F3-4933-8850-A500323AC81F}" srcOrd="0" destOrd="0" presId="urn:microsoft.com/office/officeart/2005/8/layout/cycle5"/>
    <dgm:cxn modelId="{0C97CE17-FA0E-4751-B62F-6F7115386745}" srcId="{7B442FA3-C72A-434C-B6F6-30F11FF9F145}" destId="{6C39C78F-476A-4C73-8EB3-3DC1C2920200}" srcOrd="4" destOrd="0" parTransId="{5D90D452-6000-4163-9984-0449C1CB5E21}" sibTransId="{194683A8-96B3-4630-AF89-D263713D2674}"/>
    <dgm:cxn modelId="{08AA6F1B-EBBE-4B5C-A755-6FEE9D8978A6}" type="presOf" srcId="{76D4881C-76DE-4DE7-8AC1-BAA6F15E8063}" destId="{5B497375-7C72-4EB6-B8D0-49CD0E5C85E6}" srcOrd="0" destOrd="0" presId="urn:microsoft.com/office/officeart/2005/8/layout/cycle5"/>
    <dgm:cxn modelId="{6869C320-16AD-44F7-8E25-AE7710E607FC}" srcId="{7B442FA3-C72A-434C-B6F6-30F11FF9F145}" destId="{46875C03-B058-4618-8FF6-FE3C38694792}" srcOrd="0" destOrd="0" parTransId="{A4CBD7DC-1950-44F7-8E69-1E2111B9494C}" sibTransId="{21012455-03D8-49F0-9B41-463C93CF2CEF}"/>
    <dgm:cxn modelId="{15D6C23D-79B6-4298-9BD9-9EF23CADEE33}" srcId="{7B442FA3-C72A-434C-B6F6-30F11FF9F145}" destId="{F5C48E96-0F7D-4C64-8519-95EC755D9C66}" srcOrd="8" destOrd="0" parTransId="{012F292B-599E-48AB-843B-9AE1D42AC0F8}" sibTransId="{235358CE-E7B1-4517-B3A4-D98B8BD5B4C3}"/>
    <dgm:cxn modelId="{99F7A03F-2861-4A78-BDD8-08E6448EA43B}" type="presOf" srcId="{194683A8-96B3-4630-AF89-D263713D2674}" destId="{4CD59C91-4DEF-4185-A00E-B167517F9C56}" srcOrd="0" destOrd="0" presId="urn:microsoft.com/office/officeart/2005/8/layout/cycle5"/>
    <dgm:cxn modelId="{996C805B-4862-4C84-9BA5-DFA03CE608A0}" srcId="{7B442FA3-C72A-434C-B6F6-30F11FF9F145}" destId="{C28BC447-6B8F-44A7-A33D-5C7A583DCE3B}" srcOrd="2" destOrd="0" parTransId="{09F152D2-B455-422F-AF5B-FD6CF89677F6}" sibTransId="{722CCD65-3052-4214-AB91-E419E4C14DB1}"/>
    <dgm:cxn modelId="{6B70CB49-5B3F-4B1C-AC29-39C4F45C2056}" type="presOf" srcId="{11F9775C-79CD-449B-94F9-19E18A4DE30B}" destId="{CD6B2AA8-676F-4938-B0C7-4E1AEC1022E6}" srcOrd="0" destOrd="0" presId="urn:microsoft.com/office/officeart/2005/8/layout/cycle5"/>
    <dgm:cxn modelId="{414D184E-B4DF-455B-9D1B-42CD03D82655}" srcId="{7B442FA3-C72A-434C-B6F6-30F11FF9F145}" destId="{D4E2A199-4FF9-449F-9120-389103EA7B0C}" srcOrd="6" destOrd="0" parTransId="{A5EAE85F-3434-475E-A75D-9E24EA11A3C6}" sibTransId="{3A44E2AC-F4DD-40C7-9363-DC87332F3463}"/>
    <dgm:cxn modelId="{11443253-6CC1-4C3C-8D7E-13F5F797BBDE}" type="presOf" srcId="{D4E2A199-4FF9-449F-9120-389103EA7B0C}" destId="{499D7AC2-68F0-4C20-B2FA-2363A0E42F8A}" srcOrd="0" destOrd="0" presId="urn:microsoft.com/office/officeart/2005/8/layout/cycle5"/>
    <dgm:cxn modelId="{C1314675-6A1E-49B8-806C-393A116B6FFF}" type="presOf" srcId="{2176CE1B-A92C-4FC0-B385-64AE23F6E1B2}" destId="{D525D814-1043-4295-A063-0F6F0117A6AC}" srcOrd="0" destOrd="0" presId="urn:microsoft.com/office/officeart/2005/8/layout/cycle5"/>
    <dgm:cxn modelId="{73778C78-90D7-449C-A8B8-A1317FC28DB2}" type="presOf" srcId="{7B442FA3-C72A-434C-B6F6-30F11FF9F145}" destId="{4482A510-4197-4189-8807-1C08F1A2F932}" srcOrd="0" destOrd="0" presId="urn:microsoft.com/office/officeart/2005/8/layout/cycle5"/>
    <dgm:cxn modelId="{D3B85783-22A1-44A3-835E-35E4820822E6}" type="presOf" srcId="{722CCD65-3052-4214-AB91-E419E4C14DB1}" destId="{2C166B54-2D24-4444-801A-D0A8A06E7EA0}" srcOrd="0" destOrd="0" presId="urn:microsoft.com/office/officeart/2005/8/layout/cycle5"/>
    <dgm:cxn modelId="{FB626794-214C-494A-B521-5B456443D5E8}" type="presOf" srcId="{A6129BF9-E1F0-469B-A556-EF850E56D172}" destId="{639D5EED-B780-4572-8164-90626D7B9011}" srcOrd="0" destOrd="0" presId="urn:microsoft.com/office/officeart/2005/8/layout/cycle5"/>
    <dgm:cxn modelId="{1130D9AD-8DC6-4795-8F81-78803FA7F3EC}" type="presOf" srcId="{6E880CF3-E892-401B-9E59-D0C0D7D0677F}" destId="{5684BEDB-3AD5-47F3-9ED8-DB2585B9EE65}" srcOrd="0" destOrd="0" presId="urn:microsoft.com/office/officeart/2005/8/layout/cycle5"/>
    <dgm:cxn modelId="{4C187EB2-6D7F-4452-9B76-7EF059A16477}" type="presOf" srcId="{00841179-FA3F-4848-9BC5-FCDDC284A732}" destId="{D6BDB025-26CB-4463-B0AD-4511644F6793}" srcOrd="0" destOrd="0" presId="urn:microsoft.com/office/officeart/2005/8/layout/cycle5"/>
    <dgm:cxn modelId="{20B9CCB3-F137-499B-AC81-D4DA3502F07E}" type="presOf" srcId="{6C39C78F-476A-4C73-8EB3-3DC1C2920200}" destId="{5D3E6732-5BD4-47AB-8B8E-1A3E0848BBD3}" srcOrd="0" destOrd="0" presId="urn:microsoft.com/office/officeart/2005/8/layout/cycle5"/>
    <dgm:cxn modelId="{A237FEB8-2398-44C5-9CAD-59571F321970}" srcId="{7B442FA3-C72A-434C-B6F6-30F11FF9F145}" destId="{9A8A32C0-D877-4176-AFB0-C77AB968C804}" srcOrd="3" destOrd="0" parTransId="{63AB9597-EA80-463C-83DD-BB7D0EBDCEBB}" sibTransId="{2176CE1B-A92C-4FC0-B385-64AE23F6E1B2}"/>
    <dgm:cxn modelId="{EA408CCA-ED63-4BB8-883D-7B99F567A10B}" type="presOf" srcId="{235358CE-E7B1-4517-B3A4-D98B8BD5B4C3}" destId="{C8EC3148-B121-413E-BBBB-108EE503351B}" srcOrd="0" destOrd="0" presId="urn:microsoft.com/office/officeart/2005/8/layout/cycle5"/>
    <dgm:cxn modelId="{4FC6E8D0-322B-4005-AE1B-54771151C5E9}" type="presOf" srcId="{9A8A32C0-D877-4176-AFB0-C77AB968C804}" destId="{3D7E215C-4BA0-4BAC-866D-6BCB3D01435C}" srcOrd="0" destOrd="0" presId="urn:microsoft.com/office/officeart/2005/8/layout/cycle5"/>
    <dgm:cxn modelId="{2F8486D5-60EC-443C-AEA0-D0A9B41231BB}" type="presOf" srcId="{3A44E2AC-F4DD-40C7-9363-DC87332F3463}" destId="{7FE00FC6-E239-4C48-9CE5-EB23C0329809}" srcOrd="0" destOrd="0" presId="urn:microsoft.com/office/officeart/2005/8/layout/cycle5"/>
    <dgm:cxn modelId="{63C880D7-CE27-448B-86BD-6EC55CDA58A7}" type="presOf" srcId="{21012455-03D8-49F0-9B41-463C93CF2CEF}" destId="{978D3D35-266A-4F25-98B3-15E8F9299681}" srcOrd="0" destOrd="0" presId="urn:microsoft.com/office/officeart/2005/8/layout/cycle5"/>
    <dgm:cxn modelId="{5DA197E9-DBD8-40DE-A4D8-547B1030C135}" srcId="{7B442FA3-C72A-434C-B6F6-30F11FF9F145}" destId="{11F9775C-79CD-449B-94F9-19E18A4DE30B}" srcOrd="7" destOrd="0" parTransId="{D713C5C7-43BE-4159-B8AD-50FED8FF79AF}" sibTransId="{73D687BC-724B-4B52-97EB-B68E4CF0DD71}"/>
    <dgm:cxn modelId="{59AB72EB-86AE-4475-BD67-9149EFA9CD72}" type="presOf" srcId="{46875C03-B058-4618-8FF6-FE3C38694792}" destId="{7E0428C0-5CB3-4D13-8DF0-DAF6A2AC3BE8}" srcOrd="0" destOrd="0" presId="urn:microsoft.com/office/officeart/2005/8/layout/cycle5"/>
    <dgm:cxn modelId="{D0E569F2-B06F-43A6-B0EC-6AAD589A827F}" srcId="{7B442FA3-C72A-434C-B6F6-30F11FF9F145}" destId="{76D4881C-76DE-4DE7-8AC1-BAA6F15E8063}" srcOrd="5" destOrd="0" parTransId="{73C5B4A7-6DBA-4C8B-BB3A-F7628C9E10BE}" sibTransId="{00841179-FA3F-4848-9BC5-FCDDC284A732}"/>
    <dgm:cxn modelId="{B85E3C26-297E-4CE2-911A-7CE580314461}" type="presParOf" srcId="{4482A510-4197-4189-8807-1C08F1A2F932}" destId="{7E0428C0-5CB3-4D13-8DF0-DAF6A2AC3BE8}" srcOrd="0" destOrd="0" presId="urn:microsoft.com/office/officeart/2005/8/layout/cycle5"/>
    <dgm:cxn modelId="{57B99545-0536-4DA4-BD82-5C9A6314868F}" type="presParOf" srcId="{4482A510-4197-4189-8807-1C08F1A2F932}" destId="{0E3D163C-9E6C-41A4-BBF5-5672A4D459D0}" srcOrd="1" destOrd="0" presId="urn:microsoft.com/office/officeart/2005/8/layout/cycle5"/>
    <dgm:cxn modelId="{EDA7A13D-F661-4F1F-BF9D-A398C7685DDA}" type="presParOf" srcId="{4482A510-4197-4189-8807-1C08F1A2F932}" destId="{978D3D35-266A-4F25-98B3-15E8F9299681}" srcOrd="2" destOrd="0" presId="urn:microsoft.com/office/officeart/2005/8/layout/cycle5"/>
    <dgm:cxn modelId="{3FA09257-48BB-46B8-8EC6-AC32C5300AD2}" type="presParOf" srcId="{4482A510-4197-4189-8807-1C08F1A2F932}" destId="{5684BEDB-3AD5-47F3-9ED8-DB2585B9EE65}" srcOrd="3" destOrd="0" presId="urn:microsoft.com/office/officeart/2005/8/layout/cycle5"/>
    <dgm:cxn modelId="{F3C5EAD7-5A84-4AA7-B024-05AFA8CA8F46}" type="presParOf" srcId="{4482A510-4197-4189-8807-1C08F1A2F932}" destId="{A1FEA93D-B5F4-4F5A-A8F2-3C636032349B}" srcOrd="4" destOrd="0" presId="urn:microsoft.com/office/officeart/2005/8/layout/cycle5"/>
    <dgm:cxn modelId="{B7687BF1-7993-47BA-813A-07D24B1F9B77}" type="presParOf" srcId="{4482A510-4197-4189-8807-1C08F1A2F932}" destId="{639D5EED-B780-4572-8164-90626D7B9011}" srcOrd="5" destOrd="0" presId="urn:microsoft.com/office/officeart/2005/8/layout/cycle5"/>
    <dgm:cxn modelId="{A82DEF80-6E5B-4479-9551-AD254F6B46CC}" type="presParOf" srcId="{4482A510-4197-4189-8807-1C08F1A2F932}" destId="{74363719-434E-473F-9547-B8BA6B0B1FBC}" srcOrd="6" destOrd="0" presId="urn:microsoft.com/office/officeart/2005/8/layout/cycle5"/>
    <dgm:cxn modelId="{4FBE3212-A8A0-4B8C-B62C-241C2122DA3D}" type="presParOf" srcId="{4482A510-4197-4189-8807-1C08F1A2F932}" destId="{AA0B4211-9ABB-4B67-8674-7D141976E4B2}" srcOrd="7" destOrd="0" presId="urn:microsoft.com/office/officeart/2005/8/layout/cycle5"/>
    <dgm:cxn modelId="{9440A7FA-DC66-46B0-A116-4841ADB1E848}" type="presParOf" srcId="{4482A510-4197-4189-8807-1C08F1A2F932}" destId="{2C166B54-2D24-4444-801A-D0A8A06E7EA0}" srcOrd="8" destOrd="0" presId="urn:microsoft.com/office/officeart/2005/8/layout/cycle5"/>
    <dgm:cxn modelId="{E0A63937-00E5-4EC6-AAA3-132D21E87D5C}" type="presParOf" srcId="{4482A510-4197-4189-8807-1C08F1A2F932}" destId="{3D7E215C-4BA0-4BAC-866D-6BCB3D01435C}" srcOrd="9" destOrd="0" presId="urn:microsoft.com/office/officeart/2005/8/layout/cycle5"/>
    <dgm:cxn modelId="{6D6AE7AC-4768-4519-BF2E-3D979FE591B6}" type="presParOf" srcId="{4482A510-4197-4189-8807-1C08F1A2F932}" destId="{53355DE5-23A3-4416-9706-0B7CC7C2D60E}" srcOrd="10" destOrd="0" presId="urn:microsoft.com/office/officeart/2005/8/layout/cycle5"/>
    <dgm:cxn modelId="{78845C4D-11F9-4D85-9717-38AD77D4BCEE}" type="presParOf" srcId="{4482A510-4197-4189-8807-1C08F1A2F932}" destId="{D525D814-1043-4295-A063-0F6F0117A6AC}" srcOrd="11" destOrd="0" presId="urn:microsoft.com/office/officeart/2005/8/layout/cycle5"/>
    <dgm:cxn modelId="{C73E336E-A4DB-453D-8D24-FA062F521E5F}" type="presParOf" srcId="{4482A510-4197-4189-8807-1C08F1A2F932}" destId="{5D3E6732-5BD4-47AB-8B8E-1A3E0848BBD3}" srcOrd="12" destOrd="0" presId="urn:microsoft.com/office/officeart/2005/8/layout/cycle5"/>
    <dgm:cxn modelId="{ECF4D98B-A679-48EF-BC9C-92CA07EF1B14}" type="presParOf" srcId="{4482A510-4197-4189-8807-1C08F1A2F932}" destId="{7909048B-BDF6-435D-9E04-BCA2D32AF078}" srcOrd="13" destOrd="0" presId="urn:microsoft.com/office/officeart/2005/8/layout/cycle5"/>
    <dgm:cxn modelId="{AC862091-47FB-4C00-8CD5-60B3AD2FF5E7}" type="presParOf" srcId="{4482A510-4197-4189-8807-1C08F1A2F932}" destId="{4CD59C91-4DEF-4185-A00E-B167517F9C56}" srcOrd="14" destOrd="0" presId="urn:microsoft.com/office/officeart/2005/8/layout/cycle5"/>
    <dgm:cxn modelId="{80D5DC69-01E5-49EE-90EF-F59F842CDA00}" type="presParOf" srcId="{4482A510-4197-4189-8807-1C08F1A2F932}" destId="{5B497375-7C72-4EB6-B8D0-49CD0E5C85E6}" srcOrd="15" destOrd="0" presId="urn:microsoft.com/office/officeart/2005/8/layout/cycle5"/>
    <dgm:cxn modelId="{A04D4EC5-1B9F-4239-AC09-81CCEB0BBF24}" type="presParOf" srcId="{4482A510-4197-4189-8807-1C08F1A2F932}" destId="{3D24DF11-8D1D-41F3-BED1-1C0F76212AF1}" srcOrd="16" destOrd="0" presId="urn:microsoft.com/office/officeart/2005/8/layout/cycle5"/>
    <dgm:cxn modelId="{2F9FDA10-EA7E-42C1-BF4F-B13C3E6A8B62}" type="presParOf" srcId="{4482A510-4197-4189-8807-1C08F1A2F932}" destId="{D6BDB025-26CB-4463-B0AD-4511644F6793}" srcOrd="17" destOrd="0" presId="urn:microsoft.com/office/officeart/2005/8/layout/cycle5"/>
    <dgm:cxn modelId="{BE75F888-38CA-46E6-AF61-E11C32D9A122}" type="presParOf" srcId="{4482A510-4197-4189-8807-1C08F1A2F932}" destId="{499D7AC2-68F0-4C20-B2FA-2363A0E42F8A}" srcOrd="18" destOrd="0" presId="urn:microsoft.com/office/officeart/2005/8/layout/cycle5"/>
    <dgm:cxn modelId="{DD1661E5-D26D-43CD-B863-2184A60AD3A0}" type="presParOf" srcId="{4482A510-4197-4189-8807-1C08F1A2F932}" destId="{EFCD0D34-5D12-4296-871D-D1BAA11D578A}" srcOrd="19" destOrd="0" presId="urn:microsoft.com/office/officeart/2005/8/layout/cycle5"/>
    <dgm:cxn modelId="{37705217-FFF8-4694-8498-23EB3883E8C9}" type="presParOf" srcId="{4482A510-4197-4189-8807-1C08F1A2F932}" destId="{7FE00FC6-E239-4C48-9CE5-EB23C0329809}" srcOrd="20" destOrd="0" presId="urn:microsoft.com/office/officeart/2005/8/layout/cycle5"/>
    <dgm:cxn modelId="{D46E3B70-6A0F-486A-A82E-CE208DD876D7}" type="presParOf" srcId="{4482A510-4197-4189-8807-1C08F1A2F932}" destId="{CD6B2AA8-676F-4938-B0C7-4E1AEC1022E6}" srcOrd="21" destOrd="0" presId="urn:microsoft.com/office/officeart/2005/8/layout/cycle5"/>
    <dgm:cxn modelId="{73BB8F0C-0626-4C53-A82F-8C96A508A38E}" type="presParOf" srcId="{4482A510-4197-4189-8807-1C08F1A2F932}" destId="{BDC1A6C6-3FB2-492F-A28E-31609BC35291}" srcOrd="22" destOrd="0" presId="urn:microsoft.com/office/officeart/2005/8/layout/cycle5"/>
    <dgm:cxn modelId="{0C1D1E86-3A5A-4DFE-A834-A9F3AF0303F3}" type="presParOf" srcId="{4482A510-4197-4189-8807-1C08F1A2F932}" destId="{344E7581-EC60-4279-BD3E-78F1B50E0EC4}" srcOrd="23" destOrd="0" presId="urn:microsoft.com/office/officeart/2005/8/layout/cycle5"/>
    <dgm:cxn modelId="{A9B4B64F-9BF2-4BE4-9C0D-760C0E9B1C0E}" type="presParOf" srcId="{4482A510-4197-4189-8807-1C08F1A2F932}" destId="{0EC1C513-33F3-4933-8850-A500323AC81F}" srcOrd="24" destOrd="0" presId="urn:microsoft.com/office/officeart/2005/8/layout/cycle5"/>
    <dgm:cxn modelId="{B729C838-D93D-4470-82AB-DDE28337BCC9}" type="presParOf" srcId="{4482A510-4197-4189-8807-1C08F1A2F932}" destId="{7953E6A0-F899-40DB-B0A4-D3DBD4C87017}" srcOrd="25" destOrd="0" presId="urn:microsoft.com/office/officeart/2005/8/layout/cycle5"/>
    <dgm:cxn modelId="{346EE1FF-C081-4C98-8C48-FF7283F290B3}" type="presParOf" srcId="{4482A510-4197-4189-8807-1C08F1A2F932}" destId="{C8EC3148-B121-413E-BBBB-108EE503351B}" srcOrd="26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B442FA3-C72A-434C-B6F6-30F11FF9F145}" type="doc">
      <dgm:prSet loTypeId="urn:microsoft.com/office/officeart/2005/8/layout/cycle5" loCatId="cycle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da-DK"/>
        </a:p>
      </dgm:t>
    </dgm:pt>
    <dgm:pt modelId="{46875C03-B058-4618-8FF6-FE3C38694792}">
      <dgm:prSet phldrT="[Tekst]" custT="1"/>
      <dgm:spPr>
        <a:solidFill>
          <a:srgbClr val="F9D7AD"/>
        </a:solidFill>
      </dgm:spPr>
      <dgm:t>
        <a:bodyPr/>
        <a:lstStyle/>
        <a:p>
          <a:r>
            <a:rPr lang="da-DK" sz="1200" dirty="0"/>
            <a:t>Profilering med kunde</a:t>
          </a:r>
        </a:p>
      </dgm:t>
    </dgm:pt>
    <dgm:pt modelId="{A4CBD7DC-1950-44F7-8E69-1E2111B9494C}" type="parTrans" cxnId="{6869C320-16AD-44F7-8E25-AE7710E607FC}">
      <dgm:prSet/>
      <dgm:spPr/>
      <dgm:t>
        <a:bodyPr/>
        <a:lstStyle/>
        <a:p>
          <a:endParaRPr lang="da-DK"/>
        </a:p>
      </dgm:t>
    </dgm:pt>
    <dgm:pt modelId="{21012455-03D8-49F0-9B41-463C93CF2CEF}" type="sibTrans" cxnId="{6869C320-16AD-44F7-8E25-AE7710E607FC}">
      <dgm:prSet/>
      <dgm:spPr/>
      <dgm:t>
        <a:bodyPr/>
        <a:lstStyle/>
        <a:p>
          <a:endParaRPr lang="da-DK"/>
        </a:p>
      </dgm:t>
    </dgm:pt>
    <dgm:pt modelId="{C28BC447-6B8F-44A7-A33D-5C7A583DCE3B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Registrering</a:t>
          </a:r>
        </a:p>
      </dgm:t>
    </dgm:pt>
    <dgm:pt modelId="{09F152D2-B455-422F-AF5B-FD6CF89677F6}" type="parTrans" cxnId="{996C805B-4862-4C84-9BA5-DFA03CE608A0}">
      <dgm:prSet/>
      <dgm:spPr/>
      <dgm:t>
        <a:bodyPr/>
        <a:lstStyle/>
        <a:p>
          <a:endParaRPr lang="da-DK"/>
        </a:p>
      </dgm:t>
    </dgm:pt>
    <dgm:pt modelId="{722CCD65-3052-4214-AB91-E419E4C14DB1}" type="sibTrans" cxnId="{996C805B-4862-4C84-9BA5-DFA03CE608A0}">
      <dgm:prSet/>
      <dgm:spPr/>
      <dgm:t>
        <a:bodyPr/>
        <a:lstStyle/>
        <a:p>
          <a:endParaRPr lang="da-DK"/>
        </a:p>
      </dgm:t>
    </dgm:pt>
    <dgm:pt modelId="{9A8A32C0-D877-4176-AFB0-C77AB968C804}">
      <dgm:prSet phldrT="[Tekst]" custT="1"/>
      <dgm:spPr>
        <a:solidFill>
          <a:srgbClr val="AD4D22"/>
        </a:solidFill>
      </dgm:spPr>
      <dgm:t>
        <a:bodyPr/>
        <a:lstStyle/>
        <a:p>
          <a:r>
            <a:rPr lang="da-DK" sz="1200" dirty="0"/>
            <a:t>Screening</a:t>
          </a:r>
        </a:p>
      </dgm:t>
    </dgm:pt>
    <dgm:pt modelId="{63AB9597-EA80-463C-83DD-BB7D0EBDCEBB}" type="parTrans" cxnId="{A237FEB8-2398-44C5-9CAD-59571F321970}">
      <dgm:prSet/>
      <dgm:spPr/>
      <dgm:t>
        <a:bodyPr/>
        <a:lstStyle/>
        <a:p>
          <a:endParaRPr lang="da-DK"/>
        </a:p>
      </dgm:t>
    </dgm:pt>
    <dgm:pt modelId="{2176CE1B-A92C-4FC0-B385-64AE23F6E1B2}" type="sibTrans" cxnId="{A237FEB8-2398-44C5-9CAD-59571F321970}">
      <dgm:prSet/>
      <dgm:spPr/>
      <dgm:t>
        <a:bodyPr/>
        <a:lstStyle/>
        <a:p>
          <a:endParaRPr lang="da-DK"/>
        </a:p>
      </dgm:t>
    </dgm:pt>
    <dgm:pt modelId="{D4E2A199-4FF9-449F-9120-389103EA7B0C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Formaliteter</a:t>
          </a:r>
        </a:p>
      </dgm:t>
    </dgm:pt>
    <dgm:pt modelId="{A5EAE85F-3434-475E-A75D-9E24EA11A3C6}" type="parTrans" cxnId="{414D184E-B4DF-455B-9D1B-42CD03D82655}">
      <dgm:prSet/>
      <dgm:spPr/>
      <dgm:t>
        <a:bodyPr/>
        <a:lstStyle/>
        <a:p>
          <a:endParaRPr lang="da-DK"/>
        </a:p>
      </dgm:t>
    </dgm:pt>
    <dgm:pt modelId="{3A44E2AC-F4DD-40C7-9363-DC87332F3463}" type="sibTrans" cxnId="{414D184E-B4DF-455B-9D1B-42CD03D82655}">
      <dgm:prSet/>
      <dgm:spPr/>
      <dgm:t>
        <a:bodyPr/>
        <a:lstStyle/>
        <a:p>
          <a:endParaRPr lang="da-DK"/>
        </a:p>
      </dgm:t>
    </dgm:pt>
    <dgm:pt modelId="{11F9775C-79CD-449B-94F9-19E18A4DE30B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Introdag/1. arbejdsdag</a:t>
          </a:r>
        </a:p>
      </dgm:t>
    </dgm:pt>
    <dgm:pt modelId="{D713C5C7-43BE-4159-B8AD-50FED8FF79AF}" type="parTrans" cxnId="{5DA197E9-DBD8-40DE-A4D8-547B1030C135}">
      <dgm:prSet/>
      <dgm:spPr/>
      <dgm:t>
        <a:bodyPr/>
        <a:lstStyle/>
        <a:p>
          <a:endParaRPr lang="da-DK"/>
        </a:p>
      </dgm:t>
    </dgm:pt>
    <dgm:pt modelId="{73D687BC-724B-4B52-97EB-B68E4CF0DD71}" type="sibTrans" cxnId="{5DA197E9-DBD8-40DE-A4D8-547B1030C135}">
      <dgm:prSet/>
      <dgm:spPr/>
      <dgm:t>
        <a:bodyPr/>
        <a:lstStyle/>
        <a:p>
          <a:endParaRPr lang="da-DK"/>
        </a:p>
      </dgm:t>
    </dgm:pt>
    <dgm:pt modelId="{6C39C78F-476A-4C73-8EB3-3DC1C2920200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TP-dag</a:t>
          </a:r>
        </a:p>
      </dgm:t>
    </dgm:pt>
    <dgm:pt modelId="{5D90D452-6000-4163-9984-0449C1CB5E21}" type="parTrans" cxnId="{0C97CE17-FA0E-4751-B62F-6F7115386745}">
      <dgm:prSet/>
      <dgm:spPr/>
      <dgm:t>
        <a:bodyPr/>
        <a:lstStyle/>
        <a:p>
          <a:endParaRPr lang="da-DK"/>
        </a:p>
      </dgm:t>
    </dgm:pt>
    <dgm:pt modelId="{194683A8-96B3-4630-AF89-D263713D2674}" type="sibTrans" cxnId="{0C97CE17-FA0E-4751-B62F-6F7115386745}">
      <dgm:prSet/>
      <dgm:spPr/>
      <dgm:t>
        <a:bodyPr/>
        <a:lstStyle/>
        <a:p>
          <a:endParaRPr lang="da-DK"/>
        </a:p>
      </dgm:t>
    </dgm:pt>
    <dgm:pt modelId="{6E880CF3-E892-401B-9E59-D0C0D7D0677F}">
      <dgm:prSet phldrT="[Tekst]" custT="1"/>
      <dgm:spPr>
        <a:solidFill>
          <a:srgbClr val="F9D7AD"/>
        </a:solidFill>
      </dgm:spPr>
      <dgm:t>
        <a:bodyPr/>
        <a:lstStyle/>
        <a:p>
          <a:r>
            <a:rPr lang="da-DK" sz="1200" dirty="0"/>
            <a:t>Annoncering</a:t>
          </a:r>
        </a:p>
      </dgm:t>
    </dgm:pt>
    <dgm:pt modelId="{0731E7F1-24FA-4A33-B2B7-AA243A06B647}" type="parTrans" cxnId="{E9FEAC08-699B-4FE7-90CC-64BF79C8E5E5}">
      <dgm:prSet/>
      <dgm:spPr/>
      <dgm:t>
        <a:bodyPr/>
        <a:lstStyle/>
        <a:p>
          <a:endParaRPr lang="da-DK"/>
        </a:p>
      </dgm:t>
    </dgm:pt>
    <dgm:pt modelId="{A6129BF9-E1F0-469B-A556-EF850E56D172}" type="sibTrans" cxnId="{E9FEAC08-699B-4FE7-90CC-64BF79C8E5E5}">
      <dgm:prSet/>
      <dgm:spPr/>
      <dgm:t>
        <a:bodyPr/>
        <a:lstStyle/>
        <a:p>
          <a:endParaRPr lang="da-DK"/>
        </a:p>
      </dgm:t>
    </dgm:pt>
    <dgm:pt modelId="{F5C48E96-0F7D-4C64-8519-95EC755D9C66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Opfølgning</a:t>
          </a:r>
        </a:p>
      </dgm:t>
    </dgm:pt>
    <dgm:pt modelId="{012F292B-599E-48AB-843B-9AE1D42AC0F8}" type="parTrans" cxnId="{15D6C23D-79B6-4298-9BD9-9EF23CADEE33}">
      <dgm:prSet/>
      <dgm:spPr/>
      <dgm:t>
        <a:bodyPr/>
        <a:lstStyle/>
        <a:p>
          <a:endParaRPr lang="da-DK"/>
        </a:p>
      </dgm:t>
    </dgm:pt>
    <dgm:pt modelId="{235358CE-E7B1-4517-B3A4-D98B8BD5B4C3}" type="sibTrans" cxnId="{15D6C23D-79B6-4298-9BD9-9EF23CADEE33}">
      <dgm:prSet/>
      <dgm:spPr/>
      <dgm:t>
        <a:bodyPr/>
        <a:lstStyle/>
        <a:p>
          <a:endParaRPr lang="da-DK"/>
        </a:p>
      </dgm:t>
    </dgm:pt>
    <dgm:pt modelId="{7063B716-C111-4A4C-A7BD-D9C36260ED62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Samtale og afgørelse</a:t>
          </a:r>
        </a:p>
      </dgm:t>
    </dgm:pt>
    <dgm:pt modelId="{8404B29F-6501-407F-8A06-1D65989B30CE}" type="parTrans" cxnId="{29BEF0B5-F90E-4DCB-89D0-FE4CA046DF8A}">
      <dgm:prSet/>
      <dgm:spPr/>
      <dgm:t>
        <a:bodyPr/>
        <a:lstStyle/>
        <a:p>
          <a:endParaRPr lang="da-DK"/>
        </a:p>
      </dgm:t>
    </dgm:pt>
    <dgm:pt modelId="{80952FA8-2AEA-4B04-AB6F-85826031B960}" type="sibTrans" cxnId="{29BEF0B5-F90E-4DCB-89D0-FE4CA046DF8A}">
      <dgm:prSet/>
      <dgm:spPr/>
      <dgm:t>
        <a:bodyPr/>
        <a:lstStyle/>
        <a:p>
          <a:endParaRPr lang="da-DK"/>
        </a:p>
      </dgm:t>
    </dgm:pt>
    <dgm:pt modelId="{4482A510-4197-4189-8807-1C08F1A2F932}" type="pres">
      <dgm:prSet presAssocID="{7B442FA3-C72A-434C-B6F6-30F11FF9F145}" presName="cycle" presStyleCnt="0">
        <dgm:presLayoutVars>
          <dgm:dir/>
          <dgm:resizeHandles val="exact"/>
        </dgm:presLayoutVars>
      </dgm:prSet>
      <dgm:spPr/>
    </dgm:pt>
    <dgm:pt modelId="{7E0428C0-5CB3-4D13-8DF0-DAF6A2AC3BE8}" type="pres">
      <dgm:prSet presAssocID="{46875C03-B058-4618-8FF6-FE3C38694792}" presName="node" presStyleLbl="node1" presStyleIdx="0" presStyleCnt="9" custScaleX="134596" custScaleY="113889">
        <dgm:presLayoutVars>
          <dgm:bulletEnabled val="1"/>
        </dgm:presLayoutVars>
      </dgm:prSet>
      <dgm:spPr/>
    </dgm:pt>
    <dgm:pt modelId="{0E3D163C-9E6C-41A4-BBF5-5672A4D459D0}" type="pres">
      <dgm:prSet presAssocID="{46875C03-B058-4618-8FF6-FE3C38694792}" presName="spNode" presStyleCnt="0"/>
      <dgm:spPr/>
    </dgm:pt>
    <dgm:pt modelId="{978D3D35-266A-4F25-98B3-15E8F9299681}" type="pres">
      <dgm:prSet presAssocID="{21012455-03D8-49F0-9B41-463C93CF2CEF}" presName="sibTrans" presStyleLbl="sibTrans1D1" presStyleIdx="0" presStyleCnt="9"/>
      <dgm:spPr/>
    </dgm:pt>
    <dgm:pt modelId="{5684BEDB-3AD5-47F3-9ED8-DB2585B9EE65}" type="pres">
      <dgm:prSet presAssocID="{6E880CF3-E892-401B-9E59-D0C0D7D0677F}" presName="node" presStyleLbl="node1" presStyleIdx="1" presStyleCnt="9" custScaleX="171492" custScaleY="97083" custRadScaleRad="104204" custRadScaleInc="60157">
        <dgm:presLayoutVars>
          <dgm:bulletEnabled val="1"/>
        </dgm:presLayoutVars>
      </dgm:prSet>
      <dgm:spPr/>
    </dgm:pt>
    <dgm:pt modelId="{A1FEA93D-B5F4-4F5A-A8F2-3C636032349B}" type="pres">
      <dgm:prSet presAssocID="{6E880CF3-E892-401B-9E59-D0C0D7D0677F}" presName="spNode" presStyleCnt="0"/>
      <dgm:spPr/>
    </dgm:pt>
    <dgm:pt modelId="{639D5EED-B780-4572-8164-90626D7B9011}" type="pres">
      <dgm:prSet presAssocID="{A6129BF9-E1F0-469B-A556-EF850E56D172}" presName="sibTrans" presStyleLbl="sibTrans1D1" presStyleIdx="1" presStyleCnt="9"/>
      <dgm:spPr/>
    </dgm:pt>
    <dgm:pt modelId="{74363719-434E-473F-9547-B8BA6B0B1FBC}" type="pres">
      <dgm:prSet presAssocID="{C28BC447-6B8F-44A7-A33D-5C7A583DCE3B}" presName="node" presStyleLbl="node1" presStyleIdx="2" presStyleCnt="9" custScaleX="132955" custScaleY="97320">
        <dgm:presLayoutVars>
          <dgm:bulletEnabled val="1"/>
        </dgm:presLayoutVars>
      </dgm:prSet>
      <dgm:spPr/>
    </dgm:pt>
    <dgm:pt modelId="{AA0B4211-9ABB-4B67-8674-7D141976E4B2}" type="pres">
      <dgm:prSet presAssocID="{C28BC447-6B8F-44A7-A33D-5C7A583DCE3B}" presName="spNode" presStyleCnt="0"/>
      <dgm:spPr/>
    </dgm:pt>
    <dgm:pt modelId="{2C166B54-2D24-4444-801A-D0A8A06E7EA0}" type="pres">
      <dgm:prSet presAssocID="{722CCD65-3052-4214-AB91-E419E4C14DB1}" presName="sibTrans" presStyleLbl="sibTrans1D1" presStyleIdx="2" presStyleCnt="9"/>
      <dgm:spPr/>
    </dgm:pt>
    <dgm:pt modelId="{3D7E215C-4BA0-4BAC-866D-6BCB3D01435C}" type="pres">
      <dgm:prSet presAssocID="{9A8A32C0-D877-4176-AFB0-C77AB968C804}" presName="node" presStyleLbl="node1" presStyleIdx="3" presStyleCnt="9" custScaleX="127641" custScaleY="97385">
        <dgm:presLayoutVars>
          <dgm:bulletEnabled val="1"/>
        </dgm:presLayoutVars>
      </dgm:prSet>
      <dgm:spPr/>
    </dgm:pt>
    <dgm:pt modelId="{53355DE5-23A3-4416-9706-0B7CC7C2D60E}" type="pres">
      <dgm:prSet presAssocID="{9A8A32C0-D877-4176-AFB0-C77AB968C804}" presName="spNode" presStyleCnt="0"/>
      <dgm:spPr/>
    </dgm:pt>
    <dgm:pt modelId="{D525D814-1043-4295-A063-0F6F0117A6AC}" type="pres">
      <dgm:prSet presAssocID="{2176CE1B-A92C-4FC0-B385-64AE23F6E1B2}" presName="sibTrans" presStyleLbl="sibTrans1D1" presStyleIdx="3" presStyleCnt="9"/>
      <dgm:spPr/>
    </dgm:pt>
    <dgm:pt modelId="{5D3E6732-5BD4-47AB-8B8E-1A3E0848BBD3}" type="pres">
      <dgm:prSet presAssocID="{6C39C78F-476A-4C73-8EB3-3DC1C2920200}" presName="node" presStyleLbl="node1" presStyleIdx="4" presStyleCnt="9">
        <dgm:presLayoutVars>
          <dgm:bulletEnabled val="1"/>
        </dgm:presLayoutVars>
      </dgm:prSet>
      <dgm:spPr/>
    </dgm:pt>
    <dgm:pt modelId="{7909048B-BDF6-435D-9E04-BCA2D32AF078}" type="pres">
      <dgm:prSet presAssocID="{6C39C78F-476A-4C73-8EB3-3DC1C2920200}" presName="spNode" presStyleCnt="0"/>
      <dgm:spPr/>
    </dgm:pt>
    <dgm:pt modelId="{4CD59C91-4DEF-4185-A00E-B167517F9C56}" type="pres">
      <dgm:prSet presAssocID="{194683A8-96B3-4630-AF89-D263713D2674}" presName="sibTrans" presStyleLbl="sibTrans1D1" presStyleIdx="4" presStyleCnt="9"/>
      <dgm:spPr/>
    </dgm:pt>
    <dgm:pt modelId="{C6C9AF0A-CACD-4A1F-A994-739710F0AB7E}" type="pres">
      <dgm:prSet presAssocID="{7063B716-C111-4A4C-A7BD-D9C36260ED62}" presName="node" presStyleLbl="node1" presStyleIdx="5" presStyleCnt="9" custScaleX="117773" custScaleY="115348">
        <dgm:presLayoutVars>
          <dgm:bulletEnabled val="1"/>
        </dgm:presLayoutVars>
      </dgm:prSet>
      <dgm:spPr/>
    </dgm:pt>
    <dgm:pt modelId="{0B8D6EA6-838A-4213-87E0-FA7F0FC50697}" type="pres">
      <dgm:prSet presAssocID="{7063B716-C111-4A4C-A7BD-D9C36260ED62}" presName="spNode" presStyleCnt="0"/>
      <dgm:spPr/>
    </dgm:pt>
    <dgm:pt modelId="{F943BFE6-DE03-40F9-BC89-DE25B6D1C019}" type="pres">
      <dgm:prSet presAssocID="{80952FA8-2AEA-4B04-AB6F-85826031B960}" presName="sibTrans" presStyleLbl="sibTrans1D1" presStyleIdx="5" presStyleCnt="9"/>
      <dgm:spPr/>
    </dgm:pt>
    <dgm:pt modelId="{499D7AC2-68F0-4C20-B2FA-2363A0E42F8A}" type="pres">
      <dgm:prSet presAssocID="{D4E2A199-4FF9-449F-9120-389103EA7B0C}" presName="node" presStyleLbl="node1" presStyleIdx="6" presStyleCnt="9" custScaleX="160636" custScaleY="99943" custRadScaleRad="99233" custRadScaleInc="12228">
        <dgm:presLayoutVars>
          <dgm:bulletEnabled val="1"/>
        </dgm:presLayoutVars>
      </dgm:prSet>
      <dgm:spPr/>
    </dgm:pt>
    <dgm:pt modelId="{EFCD0D34-5D12-4296-871D-D1BAA11D578A}" type="pres">
      <dgm:prSet presAssocID="{D4E2A199-4FF9-449F-9120-389103EA7B0C}" presName="spNode" presStyleCnt="0"/>
      <dgm:spPr/>
    </dgm:pt>
    <dgm:pt modelId="{7FE00FC6-E239-4C48-9CE5-EB23C0329809}" type="pres">
      <dgm:prSet presAssocID="{3A44E2AC-F4DD-40C7-9363-DC87332F3463}" presName="sibTrans" presStyleLbl="sibTrans1D1" presStyleIdx="6" presStyleCnt="9"/>
      <dgm:spPr/>
    </dgm:pt>
    <dgm:pt modelId="{CD6B2AA8-676F-4938-B0C7-4E1AEC1022E6}" type="pres">
      <dgm:prSet presAssocID="{11F9775C-79CD-449B-94F9-19E18A4DE30B}" presName="node" presStyleLbl="node1" presStyleIdx="7" presStyleCnt="9" custScaleX="143563" custScaleY="113755">
        <dgm:presLayoutVars>
          <dgm:bulletEnabled val="1"/>
        </dgm:presLayoutVars>
      </dgm:prSet>
      <dgm:spPr/>
    </dgm:pt>
    <dgm:pt modelId="{BDC1A6C6-3FB2-492F-A28E-31609BC35291}" type="pres">
      <dgm:prSet presAssocID="{11F9775C-79CD-449B-94F9-19E18A4DE30B}" presName="spNode" presStyleCnt="0"/>
      <dgm:spPr/>
    </dgm:pt>
    <dgm:pt modelId="{344E7581-EC60-4279-BD3E-78F1B50E0EC4}" type="pres">
      <dgm:prSet presAssocID="{73D687BC-724B-4B52-97EB-B68E4CF0DD71}" presName="sibTrans" presStyleLbl="sibTrans1D1" presStyleIdx="7" presStyleCnt="9"/>
      <dgm:spPr/>
    </dgm:pt>
    <dgm:pt modelId="{0EC1C513-33F3-4933-8850-A500323AC81F}" type="pres">
      <dgm:prSet presAssocID="{F5C48E96-0F7D-4C64-8519-95EC755D9C66}" presName="node" presStyleLbl="node1" presStyleIdx="8" presStyleCnt="9" custScaleX="154981" custScaleY="97084" custRadScaleRad="101259" custRadScaleInc="-29704">
        <dgm:presLayoutVars>
          <dgm:bulletEnabled val="1"/>
        </dgm:presLayoutVars>
      </dgm:prSet>
      <dgm:spPr/>
    </dgm:pt>
    <dgm:pt modelId="{7953E6A0-F899-40DB-B0A4-D3DBD4C87017}" type="pres">
      <dgm:prSet presAssocID="{F5C48E96-0F7D-4C64-8519-95EC755D9C66}" presName="spNode" presStyleCnt="0"/>
      <dgm:spPr/>
    </dgm:pt>
    <dgm:pt modelId="{C8EC3148-B121-413E-BBBB-108EE503351B}" type="pres">
      <dgm:prSet presAssocID="{235358CE-E7B1-4517-B3A4-D98B8BD5B4C3}" presName="sibTrans" presStyleLbl="sibTrans1D1" presStyleIdx="8" presStyleCnt="9"/>
      <dgm:spPr/>
    </dgm:pt>
  </dgm:ptLst>
  <dgm:cxnLst>
    <dgm:cxn modelId="{701EB806-E932-46CC-8653-5968221D7642}" type="presOf" srcId="{C28BC447-6B8F-44A7-A33D-5C7A583DCE3B}" destId="{74363719-434E-473F-9547-B8BA6B0B1FBC}" srcOrd="0" destOrd="0" presId="urn:microsoft.com/office/officeart/2005/8/layout/cycle5"/>
    <dgm:cxn modelId="{E9FEAC08-699B-4FE7-90CC-64BF79C8E5E5}" srcId="{7B442FA3-C72A-434C-B6F6-30F11FF9F145}" destId="{6E880CF3-E892-401B-9E59-D0C0D7D0677F}" srcOrd="1" destOrd="0" parTransId="{0731E7F1-24FA-4A33-B2B7-AA243A06B647}" sibTransId="{A6129BF9-E1F0-469B-A556-EF850E56D172}"/>
    <dgm:cxn modelId="{6E46980F-B015-4102-9B0D-04B2B62ADBF3}" type="presOf" srcId="{73D687BC-724B-4B52-97EB-B68E4CF0DD71}" destId="{344E7581-EC60-4279-BD3E-78F1B50E0EC4}" srcOrd="0" destOrd="0" presId="urn:microsoft.com/office/officeart/2005/8/layout/cycle5"/>
    <dgm:cxn modelId="{2B17C90F-15EA-4879-BE30-56AA829AC3EB}" type="presOf" srcId="{80952FA8-2AEA-4B04-AB6F-85826031B960}" destId="{F943BFE6-DE03-40F9-BC89-DE25B6D1C019}" srcOrd="0" destOrd="0" presId="urn:microsoft.com/office/officeart/2005/8/layout/cycle5"/>
    <dgm:cxn modelId="{CCE45016-DA5B-44DD-A3BA-04347C6B51DF}" type="presOf" srcId="{F5C48E96-0F7D-4C64-8519-95EC755D9C66}" destId="{0EC1C513-33F3-4933-8850-A500323AC81F}" srcOrd="0" destOrd="0" presId="urn:microsoft.com/office/officeart/2005/8/layout/cycle5"/>
    <dgm:cxn modelId="{0C97CE17-FA0E-4751-B62F-6F7115386745}" srcId="{7B442FA3-C72A-434C-B6F6-30F11FF9F145}" destId="{6C39C78F-476A-4C73-8EB3-3DC1C2920200}" srcOrd="4" destOrd="0" parTransId="{5D90D452-6000-4163-9984-0449C1CB5E21}" sibTransId="{194683A8-96B3-4630-AF89-D263713D2674}"/>
    <dgm:cxn modelId="{6869C320-16AD-44F7-8E25-AE7710E607FC}" srcId="{7B442FA3-C72A-434C-B6F6-30F11FF9F145}" destId="{46875C03-B058-4618-8FF6-FE3C38694792}" srcOrd="0" destOrd="0" parTransId="{A4CBD7DC-1950-44F7-8E69-1E2111B9494C}" sibTransId="{21012455-03D8-49F0-9B41-463C93CF2CEF}"/>
    <dgm:cxn modelId="{15D6C23D-79B6-4298-9BD9-9EF23CADEE33}" srcId="{7B442FA3-C72A-434C-B6F6-30F11FF9F145}" destId="{F5C48E96-0F7D-4C64-8519-95EC755D9C66}" srcOrd="8" destOrd="0" parTransId="{012F292B-599E-48AB-843B-9AE1D42AC0F8}" sibTransId="{235358CE-E7B1-4517-B3A4-D98B8BD5B4C3}"/>
    <dgm:cxn modelId="{99F7A03F-2861-4A78-BDD8-08E6448EA43B}" type="presOf" srcId="{194683A8-96B3-4630-AF89-D263713D2674}" destId="{4CD59C91-4DEF-4185-A00E-B167517F9C56}" srcOrd="0" destOrd="0" presId="urn:microsoft.com/office/officeart/2005/8/layout/cycle5"/>
    <dgm:cxn modelId="{996C805B-4862-4C84-9BA5-DFA03CE608A0}" srcId="{7B442FA3-C72A-434C-B6F6-30F11FF9F145}" destId="{C28BC447-6B8F-44A7-A33D-5C7A583DCE3B}" srcOrd="2" destOrd="0" parTransId="{09F152D2-B455-422F-AF5B-FD6CF89677F6}" sibTransId="{722CCD65-3052-4214-AB91-E419E4C14DB1}"/>
    <dgm:cxn modelId="{E68FC960-BAFC-4259-B3C6-2E93032C279C}" type="presOf" srcId="{7063B716-C111-4A4C-A7BD-D9C36260ED62}" destId="{C6C9AF0A-CACD-4A1F-A994-739710F0AB7E}" srcOrd="0" destOrd="0" presId="urn:microsoft.com/office/officeart/2005/8/layout/cycle5"/>
    <dgm:cxn modelId="{6B70CB49-5B3F-4B1C-AC29-39C4F45C2056}" type="presOf" srcId="{11F9775C-79CD-449B-94F9-19E18A4DE30B}" destId="{CD6B2AA8-676F-4938-B0C7-4E1AEC1022E6}" srcOrd="0" destOrd="0" presId="urn:microsoft.com/office/officeart/2005/8/layout/cycle5"/>
    <dgm:cxn modelId="{414D184E-B4DF-455B-9D1B-42CD03D82655}" srcId="{7B442FA3-C72A-434C-B6F6-30F11FF9F145}" destId="{D4E2A199-4FF9-449F-9120-389103EA7B0C}" srcOrd="6" destOrd="0" parTransId="{A5EAE85F-3434-475E-A75D-9E24EA11A3C6}" sibTransId="{3A44E2AC-F4DD-40C7-9363-DC87332F3463}"/>
    <dgm:cxn modelId="{11443253-6CC1-4C3C-8D7E-13F5F797BBDE}" type="presOf" srcId="{D4E2A199-4FF9-449F-9120-389103EA7B0C}" destId="{499D7AC2-68F0-4C20-B2FA-2363A0E42F8A}" srcOrd="0" destOrd="0" presId="urn:microsoft.com/office/officeart/2005/8/layout/cycle5"/>
    <dgm:cxn modelId="{C1314675-6A1E-49B8-806C-393A116B6FFF}" type="presOf" srcId="{2176CE1B-A92C-4FC0-B385-64AE23F6E1B2}" destId="{D525D814-1043-4295-A063-0F6F0117A6AC}" srcOrd="0" destOrd="0" presId="urn:microsoft.com/office/officeart/2005/8/layout/cycle5"/>
    <dgm:cxn modelId="{73778C78-90D7-449C-A8B8-A1317FC28DB2}" type="presOf" srcId="{7B442FA3-C72A-434C-B6F6-30F11FF9F145}" destId="{4482A510-4197-4189-8807-1C08F1A2F932}" srcOrd="0" destOrd="0" presId="urn:microsoft.com/office/officeart/2005/8/layout/cycle5"/>
    <dgm:cxn modelId="{D3B85783-22A1-44A3-835E-35E4820822E6}" type="presOf" srcId="{722CCD65-3052-4214-AB91-E419E4C14DB1}" destId="{2C166B54-2D24-4444-801A-D0A8A06E7EA0}" srcOrd="0" destOrd="0" presId="urn:microsoft.com/office/officeart/2005/8/layout/cycle5"/>
    <dgm:cxn modelId="{FB626794-214C-494A-B521-5B456443D5E8}" type="presOf" srcId="{A6129BF9-E1F0-469B-A556-EF850E56D172}" destId="{639D5EED-B780-4572-8164-90626D7B9011}" srcOrd="0" destOrd="0" presId="urn:microsoft.com/office/officeart/2005/8/layout/cycle5"/>
    <dgm:cxn modelId="{1130D9AD-8DC6-4795-8F81-78803FA7F3EC}" type="presOf" srcId="{6E880CF3-E892-401B-9E59-D0C0D7D0677F}" destId="{5684BEDB-3AD5-47F3-9ED8-DB2585B9EE65}" srcOrd="0" destOrd="0" presId="urn:microsoft.com/office/officeart/2005/8/layout/cycle5"/>
    <dgm:cxn modelId="{20B9CCB3-F137-499B-AC81-D4DA3502F07E}" type="presOf" srcId="{6C39C78F-476A-4C73-8EB3-3DC1C2920200}" destId="{5D3E6732-5BD4-47AB-8B8E-1A3E0848BBD3}" srcOrd="0" destOrd="0" presId="urn:microsoft.com/office/officeart/2005/8/layout/cycle5"/>
    <dgm:cxn modelId="{29BEF0B5-F90E-4DCB-89D0-FE4CA046DF8A}" srcId="{7B442FA3-C72A-434C-B6F6-30F11FF9F145}" destId="{7063B716-C111-4A4C-A7BD-D9C36260ED62}" srcOrd="5" destOrd="0" parTransId="{8404B29F-6501-407F-8A06-1D65989B30CE}" sibTransId="{80952FA8-2AEA-4B04-AB6F-85826031B960}"/>
    <dgm:cxn modelId="{A237FEB8-2398-44C5-9CAD-59571F321970}" srcId="{7B442FA3-C72A-434C-B6F6-30F11FF9F145}" destId="{9A8A32C0-D877-4176-AFB0-C77AB968C804}" srcOrd="3" destOrd="0" parTransId="{63AB9597-EA80-463C-83DD-BB7D0EBDCEBB}" sibTransId="{2176CE1B-A92C-4FC0-B385-64AE23F6E1B2}"/>
    <dgm:cxn modelId="{EA408CCA-ED63-4BB8-883D-7B99F567A10B}" type="presOf" srcId="{235358CE-E7B1-4517-B3A4-D98B8BD5B4C3}" destId="{C8EC3148-B121-413E-BBBB-108EE503351B}" srcOrd="0" destOrd="0" presId="urn:microsoft.com/office/officeart/2005/8/layout/cycle5"/>
    <dgm:cxn modelId="{4FC6E8D0-322B-4005-AE1B-54771151C5E9}" type="presOf" srcId="{9A8A32C0-D877-4176-AFB0-C77AB968C804}" destId="{3D7E215C-4BA0-4BAC-866D-6BCB3D01435C}" srcOrd="0" destOrd="0" presId="urn:microsoft.com/office/officeart/2005/8/layout/cycle5"/>
    <dgm:cxn modelId="{2F8486D5-60EC-443C-AEA0-D0A9B41231BB}" type="presOf" srcId="{3A44E2AC-F4DD-40C7-9363-DC87332F3463}" destId="{7FE00FC6-E239-4C48-9CE5-EB23C0329809}" srcOrd="0" destOrd="0" presId="urn:microsoft.com/office/officeart/2005/8/layout/cycle5"/>
    <dgm:cxn modelId="{63C880D7-CE27-448B-86BD-6EC55CDA58A7}" type="presOf" srcId="{21012455-03D8-49F0-9B41-463C93CF2CEF}" destId="{978D3D35-266A-4F25-98B3-15E8F9299681}" srcOrd="0" destOrd="0" presId="urn:microsoft.com/office/officeart/2005/8/layout/cycle5"/>
    <dgm:cxn modelId="{5DA197E9-DBD8-40DE-A4D8-547B1030C135}" srcId="{7B442FA3-C72A-434C-B6F6-30F11FF9F145}" destId="{11F9775C-79CD-449B-94F9-19E18A4DE30B}" srcOrd="7" destOrd="0" parTransId="{D713C5C7-43BE-4159-B8AD-50FED8FF79AF}" sibTransId="{73D687BC-724B-4B52-97EB-B68E4CF0DD71}"/>
    <dgm:cxn modelId="{59AB72EB-86AE-4475-BD67-9149EFA9CD72}" type="presOf" srcId="{46875C03-B058-4618-8FF6-FE3C38694792}" destId="{7E0428C0-5CB3-4D13-8DF0-DAF6A2AC3BE8}" srcOrd="0" destOrd="0" presId="urn:microsoft.com/office/officeart/2005/8/layout/cycle5"/>
    <dgm:cxn modelId="{B85E3C26-297E-4CE2-911A-7CE580314461}" type="presParOf" srcId="{4482A510-4197-4189-8807-1C08F1A2F932}" destId="{7E0428C0-5CB3-4D13-8DF0-DAF6A2AC3BE8}" srcOrd="0" destOrd="0" presId="urn:microsoft.com/office/officeart/2005/8/layout/cycle5"/>
    <dgm:cxn modelId="{57B99545-0536-4DA4-BD82-5C9A6314868F}" type="presParOf" srcId="{4482A510-4197-4189-8807-1C08F1A2F932}" destId="{0E3D163C-9E6C-41A4-BBF5-5672A4D459D0}" srcOrd="1" destOrd="0" presId="urn:microsoft.com/office/officeart/2005/8/layout/cycle5"/>
    <dgm:cxn modelId="{EDA7A13D-F661-4F1F-BF9D-A398C7685DDA}" type="presParOf" srcId="{4482A510-4197-4189-8807-1C08F1A2F932}" destId="{978D3D35-266A-4F25-98B3-15E8F9299681}" srcOrd="2" destOrd="0" presId="urn:microsoft.com/office/officeart/2005/8/layout/cycle5"/>
    <dgm:cxn modelId="{3FA09257-48BB-46B8-8EC6-AC32C5300AD2}" type="presParOf" srcId="{4482A510-4197-4189-8807-1C08F1A2F932}" destId="{5684BEDB-3AD5-47F3-9ED8-DB2585B9EE65}" srcOrd="3" destOrd="0" presId="urn:microsoft.com/office/officeart/2005/8/layout/cycle5"/>
    <dgm:cxn modelId="{F3C5EAD7-5A84-4AA7-B024-05AFA8CA8F46}" type="presParOf" srcId="{4482A510-4197-4189-8807-1C08F1A2F932}" destId="{A1FEA93D-B5F4-4F5A-A8F2-3C636032349B}" srcOrd="4" destOrd="0" presId="urn:microsoft.com/office/officeart/2005/8/layout/cycle5"/>
    <dgm:cxn modelId="{B7687BF1-7993-47BA-813A-07D24B1F9B77}" type="presParOf" srcId="{4482A510-4197-4189-8807-1C08F1A2F932}" destId="{639D5EED-B780-4572-8164-90626D7B9011}" srcOrd="5" destOrd="0" presId="urn:microsoft.com/office/officeart/2005/8/layout/cycle5"/>
    <dgm:cxn modelId="{A82DEF80-6E5B-4479-9551-AD254F6B46CC}" type="presParOf" srcId="{4482A510-4197-4189-8807-1C08F1A2F932}" destId="{74363719-434E-473F-9547-B8BA6B0B1FBC}" srcOrd="6" destOrd="0" presId="urn:microsoft.com/office/officeart/2005/8/layout/cycle5"/>
    <dgm:cxn modelId="{4FBE3212-A8A0-4B8C-B62C-241C2122DA3D}" type="presParOf" srcId="{4482A510-4197-4189-8807-1C08F1A2F932}" destId="{AA0B4211-9ABB-4B67-8674-7D141976E4B2}" srcOrd="7" destOrd="0" presId="urn:microsoft.com/office/officeart/2005/8/layout/cycle5"/>
    <dgm:cxn modelId="{9440A7FA-DC66-46B0-A116-4841ADB1E848}" type="presParOf" srcId="{4482A510-4197-4189-8807-1C08F1A2F932}" destId="{2C166B54-2D24-4444-801A-D0A8A06E7EA0}" srcOrd="8" destOrd="0" presId="urn:microsoft.com/office/officeart/2005/8/layout/cycle5"/>
    <dgm:cxn modelId="{E0A63937-00E5-4EC6-AAA3-132D21E87D5C}" type="presParOf" srcId="{4482A510-4197-4189-8807-1C08F1A2F932}" destId="{3D7E215C-4BA0-4BAC-866D-6BCB3D01435C}" srcOrd="9" destOrd="0" presId="urn:microsoft.com/office/officeart/2005/8/layout/cycle5"/>
    <dgm:cxn modelId="{6D6AE7AC-4768-4519-BF2E-3D979FE591B6}" type="presParOf" srcId="{4482A510-4197-4189-8807-1C08F1A2F932}" destId="{53355DE5-23A3-4416-9706-0B7CC7C2D60E}" srcOrd="10" destOrd="0" presId="urn:microsoft.com/office/officeart/2005/8/layout/cycle5"/>
    <dgm:cxn modelId="{78845C4D-11F9-4D85-9717-38AD77D4BCEE}" type="presParOf" srcId="{4482A510-4197-4189-8807-1C08F1A2F932}" destId="{D525D814-1043-4295-A063-0F6F0117A6AC}" srcOrd="11" destOrd="0" presId="urn:microsoft.com/office/officeart/2005/8/layout/cycle5"/>
    <dgm:cxn modelId="{C73E336E-A4DB-453D-8D24-FA062F521E5F}" type="presParOf" srcId="{4482A510-4197-4189-8807-1C08F1A2F932}" destId="{5D3E6732-5BD4-47AB-8B8E-1A3E0848BBD3}" srcOrd="12" destOrd="0" presId="urn:microsoft.com/office/officeart/2005/8/layout/cycle5"/>
    <dgm:cxn modelId="{ECF4D98B-A679-48EF-BC9C-92CA07EF1B14}" type="presParOf" srcId="{4482A510-4197-4189-8807-1C08F1A2F932}" destId="{7909048B-BDF6-435D-9E04-BCA2D32AF078}" srcOrd="13" destOrd="0" presId="urn:microsoft.com/office/officeart/2005/8/layout/cycle5"/>
    <dgm:cxn modelId="{AC862091-47FB-4C00-8CD5-60B3AD2FF5E7}" type="presParOf" srcId="{4482A510-4197-4189-8807-1C08F1A2F932}" destId="{4CD59C91-4DEF-4185-A00E-B167517F9C56}" srcOrd="14" destOrd="0" presId="urn:microsoft.com/office/officeart/2005/8/layout/cycle5"/>
    <dgm:cxn modelId="{414F0A90-EFCE-4A42-946D-551F30B61B7D}" type="presParOf" srcId="{4482A510-4197-4189-8807-1C08F1A2F932}" destId="{C6C9AF0A-CACD-4A1F-A994-739710F0AB7E}" srcOrd="15" destOrd="0" presId="urn:microsoft.com/office/officeart/2005/8/layout/cycle5"/>
    <dgm:cxn modelId="{F3128AD5-2346-42EF-A5D1-2BE695B5244A}" type="presParOf" srcId="{4482A510-4197-4189-8807-1C08F1A2F932}" destId="{0B8D6EA6-838A-4213-87E0-FA7F0FC50697}" srcOrd="16" destOrd="0" presId="urn:microsoft.com/office/officeart/2005/8/layout/cycle5"/>
    <dgm:cxn modelId="{89C3B893-6653-47A5-BD25-BC75A3FFF8F7}" type="presParOf" srcId="{4482A510-4197-4189-8807-1C08F1A2F932}" destId="{F943BFE6-DE03-40F9-BC89-DE25B6D1C019}" srcOrd="17" destOrd="0" presId="urn:microsoft.com/office/officeart/2005/8/layout/cycle5"/>
    <dgm:cxn modelId="{BE75F888-38CA-46E6-AF61-E11C32D9A122}" type="presParOf" srcId="{4482A510-4197-4189-8807-1C08F1A2F932}" destId="{499D7AC2-68F0-4C20-B2FA-2363A0E42F8A}" srcOrd="18" destOrd="0" presId="urn:microsoft.com/office/officeart/2005/8/layout/cycle5"/>
    <dgm:cxn modelId="{DD1661E5-D26D-43CD-B863-2184A60AD3A0}" type="presParOf" srcId="{4482A510-4197-4189-8807-1C08F1A2F932}" destId="{EFCD0D34-5D12-4296-871D-D1BAA11D578A}" srcOrd="19" destOrd="0" presId="urn:microsoft.com/office/officeart/2005/8/layout/cycle5"/>
    <dgm:cxn modelId="{37705217-FFF8-4694-8498-23EB3883E8C9}" type="presParOf" srcId="{4482A510-4197-4189-8807-1C08F1A2F932}" destId="{7FE00FC6-E239-4C48-9CE5-EB23C0329809}" srcOrd="20" destOrd="0" presId="urn:microsoft.com/office/officeart/2005/8/layout/cycle5"/>
    <dgm:cxn modelId="{D46E3B70-6A0F-486A-A82E-CE208DD876D7}" type="presParOf" srcId="{4482A510-4197-4189-8807-1C08F1A2F932}" destId="{CD6B2AA8-676F-4938-B0C7-4E1AEC1022E6}" srcOrd="21" destOrd="0" presId="urn:microsoft.com/office/officeart/2005/8/layout/cycle5"/>
    <dgm:cxn modelId="{73BB8F0C-0626-4C53-A82F-8C96A508A38E}" type="presParOf" srcId="{4482A510-4197-4189-8807-1C08F1A2F932}" destId="{BDC1A6C6-3FB2-492F-A28E-31609BC35291}" srcOrd="22" destOrd="0" presId="urn:microsoft.com/office/officeart/2005/8/layout/cycle5"/>
    <dgm:cxn modelId="{0C1D1E86-3A5A-4DFE-A834-A9F3AF0303F3}" type="presParOf" srcId="{4482A510-4197-4189-8807-1C08F1A2F932}" destId="{344E7581-EC60-4279-BD3E-78F1B50E0EC4}" srcOrd="23" destOrd="0" presId="urn:microsoft.com/office/officeart/2005/8/layout/cycle5"/>
    <dgm:cxn modelId="{A9B4B64F-9BF2-4BE4-9C0D-760C0E9B1C0E}" type="presParOf" srcId="{4482A510-4197-4189-8807-1C08F1A2F932}" destId="{0EC1C513-33F3-4933-8850-A500323AC81F}" srcOrd="24" destOrd="0" presId="urn:microsoft.com/office/officeart/2005/8/layout/cycle5"/>
    <dgm:cxn modelId="{B729C838-D93D-4470-82AB-DDE28337BCC9}" type="presParOf" srcId="{4482A510-4197-4189-8807-1C08F1A2F932}" destId="{7953E6A0-F899-40DB-B0A4-D3DBD4C87017}" srcOrd="25" destOrd="0" presId="urn:microsoft.com/office/officeart/2005/8/layout/cycle5"/>
    <dgm:cxn modelId="{346EE1FF-C081-4C98-8C48-FF7283F290B3}" type="presParOf" srcId="{4482A510-4197-4189-8807-1C08F1A2F932}" destId="{C8EC3148-B121-413E-BBBB-108EE503351B}" srcOrd="26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B442FA3-C72A-434C-B6F6-30F11FF9F145}" type="doc">
      <dgm:prSet loTypeId="urn:microsoft.com/office/officeart/2005/8/layout/cycle5" loCatId="cycle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da-DK"/>
        </a:p>
      </dgm:t>
    </dgm:pt>
    <dgm:pt modelId="{46875C03-B058-4618-8FF6-FE3C38694792}">
      <dgm:prSet phldrT="[Tekst]" custT="1"/>
      <dgm:spPr>
        <a:solidFill>
          <a:srgbClr val="F9D7AD"/>
        </a:solidFill>
      </dgm:spPr>
      <dgm:t>
        <a:bodyPr/>
        <a:lstStyle/>
        <a:p>
          <a:r>
            <a:rPr lang="da-DK" sz="1200" dirty="0"/>
            <a:t>Profilering med kunde</a:t>
          </a:r>
        </a:p>
      </dgm:t>
    </dgm:pt>
    <dgm:pt modelId="{A4CBD7DC-1950-44F7-8E69-1E2111B9494C}" type="parTrans" cxnId="{6869C320-16AD-44F7-8E25-AE7710E607FC}">
      <dgm:prSet/>
      <dgm:spPr/>
      <dgm:t>
        <a:bodyPr/>
        <a:lstStyle/>
        <a:p>
          <a:endParaRPr lang="da-DK"/>
        </a:p>
      </dgm:t>
    </dgm:pt>
    <dgm:pt modelId="{21012455-03D8-49F0-9B41-463C93CF2CEF}" type="sibTrans" cxnId="{6869C320-16AD-44F7-8E25-AE7710E607FC}">
      <dgm:prSet/>
      <dgm:spPr/>
      <dgm:t>
        <a:bodyPr/>
        <a:lstStyle/>
        <a:p>
          <a:endParaRPr lang="da-DK"/>
        </a:p>
      </dgm:t>
    </dgm:pt>
    <dgm:pt modelId="{C28BC447-6B8F-44A7-A33D-5C7A583DCE3B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Registrering</a:t>
          </a:r>
        </a:p>
      </dgm:t>
    </dgm:pt>
    <dgm:pt modelId="{09F152D2-B455-422F-AF5B-FD6CF89677F6}" type="parTrans" cxnId="{996C805B-4862-4C84-9BA5-DFA03CE608A0}">
      <dgm:prSet/>
      <dgm:spPr/>
      <dgm:t>
        <a:bodyPr/>
        <a:lstStyle/>
        <a:p>
          <a:endParaRPr lang="da-DK"/>
        </a:p>
      </dgm:t>
    </dgm:pt>
    <dgm:pt modelId="{722CCD65-3052-4214-AB91-E419E4C14DB1}" type="sibTrans" cxnId="{996C805B-4862-4C84-9BA5-DFA03CE608A0}">
      <dgm:prSet/>
      <dgm:spPr/>
      <dgm:t>
        <a:bodyPr/>
        <a:lstStyle/>
        <a:p>
          <a:endParaRPr lang="da-DK"/>
        </a:p>
      </dgm:t>
    </dgm:pt>
    <dgm:pt modelId="{9A8A32C0-D877-4176-AFB0-C77AB968C804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Screening</a:t>
          </a:r>
        </a:p>
      </dgm:t>
    </dgm:pt>
    <dgm:pt modelId="{63AB9597-EA80-463C-83DD-BB7D0EBDCEBB}" type="parTrans" cxnId="{A237FEB8-2398-44C5-9CAD-59571F321970}">
      <dgm:prSet/>
      <dgm:spPr/>
      <dgm:t>
        <a:bodyPr/>
        <a:lstStyle/>
        <a:p>
          <a:endParaRPr lang="da-DK"/>
        </a:p>
      </dgm:t>
    </dgm:pt>
    <dgm:pt modelId="{2176CE1B-A92C-4FC0-B385-64AE23F6E1B2}" type="sibTrans" cxnId="{A237FEB8-2398-44C5-9CAD-59571F321970}">
      <dgm:prSet/>
      <dgm:spPr/>
      <dgm:t>
        <a:bodyPr/>
        <a:lstStyle/>
        <a:p>
          <a:endParaRPr lang="da-DK"/>
        </a:p>
      </dgm:t>
    </dgm:pt>
    <dgm:pt modelId="{D4E2A199-4FF9-449F-9120-389103EA7B0C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Formaliteter</a:t>
          </a:r>
        </a:p>
      </dgm:t>
    </dgm:pt>
    <dgm:pt modelId="{A5EAE85F-3434-475E-A75D-9E24EA11A3C6}" type="parTrans" cxnId="{414D184E-B4DF-455B-9D1B-42CD03D82655}">
      <dgm:prSet/>
      <dgm:spPr/>
      <dgm:t>
        <a:bodyPr/>
        <a:lstStyle/>
        <a:p>
          <a:endParaRPr lang="da-DK"/>
        </a:p>
      </dgm:t>
    </dgm:pt>
    <dgm:pt modelId="{3A44E2AC-F4DD-40C7-9363-DC87332F3463}" type="sibTrans" cxnId="{414D184E-B4DF-455B-9D1B-42CD03D82655}">
      <dgm:prSet/>
      <dgm:spPr/>
      <dgm:t>
        <a:bodyPr/>
        <a:lstStyle/>
        <a:p>
          <a:endParaRPr lang="da-DK"/>
        </a:p>
      </dgm:t>
    </dgm:pt>
    <dgm:pt modelId="{11F9775C-79CD-449B-94F9-19E18A4DE30B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Introdag/1. arbejdsdag</a:t>
          </a:r>
        </a:p>
      </dgm:t>
    </dgm:pt>
    <dgm:pt modelId="{D713C5C7-43BE-4159-B8AD-50FED8FF79AF}" type="parTrans" cxnId="{5DA197E9-DBD8-40DE-A4D8-547B1030C135}">
      <dgm:prSet/>
      <dgm:spPr/>
      <dgm:t>
        <a:bodyPr/>
        <a:lstStyle/>
        <a:p>
          <a:endParaRPr lang="da-DK"/>
        </a:p>
      </dgm:t>
    </dgm:pt>
    <dgm:pt modelId="{73D687BC-724B-4B52-97EB-B68E4CF0DD71}" type="sibTrans" cxnId="{5DA197E9-DBD8-40DE-A4D8-547B1030C135}">
      <dgm:prSet/>
      <dgm:spPr/>
      <dgm:t>
        <a:bodyPr/>
        <a:lstStyle/>
        <a:p>
          <a:endParaRPr lang="da-DK"/>
        </a:p>
      </dgm:t>
    </dgm:pt>
    <dgm:pt modelId="{6C39C78F-476A-4C73-8EB3-3DC1C2920200}">
      <dgm:prSet phldrT="[Tekst]" custT="1"/>
      <dgm:spPr>
        <a:solidFill>
          <a:srgbClr val="A64E26"/>
        </a:solidFill>
      </dgm:spPr>
      <dgm:t>
        <a:bodyPr/>
        <a:lstStyle/>
        <a:p>
          <a:r>
            <a:rPr lang="da-DK" sz="1200" dirty="0"/>
            <a:t>TP-dag</a:t>
          </a:r>
        </a:p>
      </dgm:t>
    </dgm:pt>
    <dgm:pt modelId="{5D90D452-6000-4163-9984-0449C1CB5E21}" type="parTrans" cxnId="{0C97CE17-FA0E-4751-B62F-6F7115386745}">
      <dgm:prSet/>
      <dgm:spPr/>
      <dgm:t>
        <a:bodyPr/>
        <a:lstStyle/>
        <a:p>
          <a:endParaRPr lang="da-DK"/>
        </a:p>
      </dgm:t>
    </dgm:pt>
    <dgm:pt modelId="{194683A8-96B3-4630-AF89-D263713D2674}" type="sibTrans" cxnId="{0C97CE17-FA0E-4751-B62F-6F7115386745}">
      <dgm:prSet/>
      <dgm:spPr/>
      <dgm:t>
        <a:bodyPr/>
        <a:lstStyle/>
        <a:p>
          <a:endParaRPr lang="da-DK"/>
        </a:p>
      </dgm:t>
    </dgm:pt>
    <dgm:pt modelId="{6E880CF3-E892-401B-9E59-D0C0D7D0677F}">
      <dgm:prSet phldrT="[Tekst]" custT="1"/>
      <dgm:spPr>
        <a:solidFill>
          <a:srgbClr val="F9D7AD"/>
        </a:solidFill>
      </dgm:spPr>
      <dgm:t>
        <a:bodyPr/>
        <a:lstStyle/>
        <a:p>
          <a:r>
            <a:rPr lang="da-DK" sz="1200" dirty="0"/>
            <a:t>Annoncering</a:t>
          </a:r>
        </a:p>
      </dgm:t>
    </dgm:pt>
    <dgm:pt modelId="{0731E7F1-24FA-4A33-B2B7-AA243A06B647}" type="parTrans" cxnId="{E9FEAC08-699B-4FE7-90CC-64BF79C8E5E5}">
      <dgm:prSet/>
      <dgm:spPr/>
      <dgm:t>
        <a:bodyPr/>
        <a:lstStyle/>
        <a:p>
          <a:endParaRPr lang="da-DK"/>
        </a:p>
      </dgm:t>
    </dgm:pt>
    <dgm:pt modelId="{A6129BF9-E1F0-469B-A556-EF850E56D172}" type="sibTrans" cxnId="{E9FEAC08-699B-4FE7-90CC-64BF79C8E5E5}">
      <dgm:prSet/>
      <dgm:spPr/>
      <dgm:t>
        <a:bodyPr/>
        <a:lstStyle/>
        <a:p>
          <a:endParaRPr lang="da-DK"/>
        </a:p>
      </dgm:t>
    </dgm:pt>
    <dgm:pt modelId="{F5C48E96-0F7D-4C64-8519-95EC755D9C66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Opfølgning</a:t>
          </a:r>
        </a:p>
      </dgm:t>
    </dgm:pt>
    <dgm:pt modelId="{012F292B-599E-48AB-843B-9AE1D42AC0F8}" type="parTrans" cxnId="{15D6C23D-79B6-4298-9BD9-9EF23CADEE33}">
      <dgm:prSet/>
      <dgm:spPr/>
      <dgm:t>
        <a:bodyPr/>
        <a:lstStyle/>
        <a:p>
          <a:endParaRPr lang="da-DK"/>
        </a:p>
      </dgm:t>
    </dgm:pt>
    <dgm:pt modelId="{235358CE-E7B1-4517-B3A4-D98B8BD5B4C3}" type="sibTrans" cxnId="{15D6C23D-79B6-4298-9BD9-9EF23CADEE33}">
      <dgm:prSet/>
      <dgm:spPr/>
      <dgm:t>
        <a:bodyPr/>
        <a:lstStyle/>
        <a:p>
          <a:endParaRPr lang="da-DK"/>
        </a:p>
      </dgm:t>
    </dgm:pt>
    <dgm:pt modelId="{BC9AB482-18C5-42F6-A47C-7B0267B72324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Samtale og afgørelse</a:t>
          </a:r>
        </a:p>
      </dgm:t>
    </dgm:pt>
    <dgm:pt modelId="{02DADA85-5EE6-4E93-9295-7CBD1E03DB6E}" type="parTrans" cxnId="{1D6EAE91-7068-4259-B02A-34180089A3A7}">
      <dgm:prSet/>
      <dgm:spPr/>
      <dgm:t>
        <a:bodyPr/>
        <a:lstStyle/>
        <a:p>
          <a:endParaRPr lang="da-DK"/>
        </a:p>
      </dgm:t>
    </dgm:pt>
    <dgm:pt modelId="{EF2C2EDE-E73A-471C-9E9A-523F98FD4472}" type="sibTrans" cxnId="{1D6EAE91-7068-4259-B02A-34180089A3A7}">
      <dgm:prSet/>
      <dgm:spPr/>
      <dgm:t>
        <a:bodyPr/>
        <a:lstStyle/>
        <a:p>
          <a:endParaRPr lang="da-DK"/>
        </a:p>
      </dgm:t>
    </dgm:pt>
    <dgm:pt modelId="{4482A510-4197-4189-8807-1C08F1A2F932}" type="pres">
      <dgm:prSet presAssocID="{7B442FA3-C72A-434C-B6F6-30F11FF9F145}" presName="cycle" presStyleCnt="0">
        <dgm:presLayoutVars>
          <dgm:dir/>
          <dgm:resizeHandles val="exact"/>
        </dgm:presLayoutVars>
      </dgm:prSet>
      <dgm:spPr/>
    </dgm:pt>
    <dgm:pt modelId="{7E0428C0-5CB3-4D13-8DF0-DAF6A2AC3BE8}" type="pres">
      <dgm:prSet presAssocID="{46875C03-B058-4618-8FF6-FE3C38694792}" presName="node" presStyleLbl="node1" presStyleIdx="0" presStyleCnt="9" custScaleX="134596" custScaleY="113889">
        <dgm:presLayoutVars>
          <dgm:bulletEnabled val="1"/>
        </dgm:presLayoutVars>
      </dgm:prSet>
      <dgm:spPr/>
    </dgm:pt>
    <dgm:pt modelId="{0E3D163C-9E6C-41A4-BBF5-5672A4D459D0}" type="pres">
      <dgm:prSet presAssocID="{46875C03-B058-4618-8FF6-FE3C38694792}" presName="spNode" presStyleCnt="0"/>
      <dgm:spPr/>
    </dgm:pt>
    <dgm:pt modelId="{978D3D35-266A-4F25-98B3-15E8F9299681}" type="pres">
      <dgm:prSet presAssocID="{21012455-03D8-49F0-9B41-463C93CF2CEF}" presName="sibTrans" presStyleLbl="sibTrans1D1" presStyleIdx="0" presStyleCnt="9"/>
      <dgm:spPr/>
    </dgm:pt>
    <dgm:pt modelId="{5684BEDB-3AD5-47F3-9ED8-DB2585B9EE65}" type="pres">
      <dgm:prSet presAssocID="{6E880CF3-E892-401B-9E59-D0C0D7D0677F}" presName="node" presStyleLbl="node1" presStyleIdx="1" presStyleCnt="9" custScaleX="171492" custScaleY="97083" custRadScaleRad="104204" custRadScaleInc="60157">
        <dgm:presLayoutVars>
          <dgm:bulletEnabled val="1"/>
        </dgm:presLayoutVars>
      </dgm:prSet>
      <dgm:spPr/>
    </dgm:pt>
    <dgm:pt modelId="{A1FEA93D-B5F4-4F5A-A8F2-3C636032349B}" type="pres">
      <dgm:prSet presAssocID="{6E880CF3-E892-401B-9E59-D0C0D7D0677F}" presName="spNode" presStyleCnt="0"/>
      <dgm:spPr/>
    </dgm:pt>
    <dgm:pt modelId="{639D5EED-B780-4572-8164-90626D7B9011}" type="pres">
      <dgm:prSet presAssocID="{A6129BF9-E1F0-469B-A556-EF850E56D172}" presName="sibTrans" presStyleLbl="sibTrans1D1" presStyleIdx="1" presStyleCnt="9"/>
      <dgm:spPr/>
    </dgm:pt>
    <dgm:pt modelId="{74363719-434E-473F-9547-B8BA6B0B1FBC}" type="pres">
      <dgm:prSet presAssocID="{C28BC447-6B8F-44A7-A33D-5C7A583DCE3B}" presName="node" presStyleLbl="node1" presStyleIdx="2" presStyleCnt="9" custScaleX="132955" custScaleY="97320">
        <dgm:presLayoutVars>
          <dgm:bulletEnabled val="1"/>
        </dgm:presLayoutVars>
      </dgm:prSet>
      <dgm:spPr/>
    </dgm:pt>
    <dgm:pt modelId="{AA0B4211-9ABB-4B67-8674-7D141976E4B2}" type="pres">
      <dgm:prSet presAssocID="{C28BC447-6B8F-44A7-A33D-5C7A583DCE3B}" presName="spNode" presStyleCnt="0"/>
      <dgm:spPr/>
    </dgm:pt>
    <dgm:pt modelId="{2C166B54-2D24-4444-801A-D0A8A06E7EA0}" type="pres">
      <dgm:prSet presAssocID="{722CCD65-3052-4214-AB91-E419E4C14DB1}" presName="sibTrans" presStyleLbl="sibTrans1D1" presStyleIdx="2" presStyleCnt="9"/>
      <dgm:spPr/>
    </dgm:pt>
    <dgm:pt modelId="{3D7E215C-4BA0-4BAC-866D-6BCB3D01435C}" type="pres">
      <dgm:prSet presAssocID="{9A8A32C0-D877-4176-AFB0-C77AB968C804}" presName="node" presStyleLbl="node1" presStyleIdx="3" presStyleCnt="9" custScaleX="127641" custScaleY="97385">
        <dgm:presLayoutVars>
          <dgm:bulletEnabled val="1"/>
        </dgm:presLayoutVars>
      </dgm:prSet>
      <dgm:spPr/>
    </dgm:pt>
    <dgm:pt modelId="{53355DE5-23A3-4416-9706-0B7CC7C2D60E}" type="pres">
      <dgm:prSet presAssocID="{9A8A32C0-D877-4176-AFB0-C77AB968C804}" presName="spNode" presStyleCnt="0"/>
      <dgm:spPr/>
    </dgm:pt>
    <dgm:pt modelId="{D525D814-1043-4295-A063-0F6F0117A6AC}" type="pres">
      <dgm:prSet presAssocID="{2176CE1B-A92C-4FC0-B385-64AE23F6E1B2}" presName="sibTrans" presStyleLbl="sibTrans1D1" presStyleIdx="3" presStyleCnt="9"/>
      <dgm:spPr/>
    </dgm:pt>
    <dgm:pt modelId="{5D3E6732-5BD4-47AB-8B8E-1A3E0848BBD3}" type="pres">
      <dgm:prSet presAssocID="{6C39C78F-476A-4C73-8EB3-3DC1C2920200}" presName="node" presStyleLbl="node1" presStyleIdx="4" presStyleCnt="9">
        <dgm:presLayoutVars>
          <dgm:bulletEnabled val="1"/>
        </dgm:presLayoutVars>
      </dgm:prSet>
      <dgm:spPr/>
    </dgm:pt>
    <dgm:pt modelId="{7909048B-BDF6-435D-9E04-BCA2D32AF078}" type="pres">
      <dgm:prSet presAssocID="{6C39C78F-476A-4C73-8EB3-3DC1C2920200}" presName="spNode" presStyleCnt="0"/>
      <dgm:spPr/>
    </dgm:pt>
    <dgm:pt modelId="{4CD59C91-4DEF-4185-A00E-B167517F9C56}" type="pres">
      <dgm:prSet presAssocID="{194683A8-96B3-4630-AF89-D263713D2674}" presName="sibTrans" presStyleLbl="sibTrans1D1" presStyleIdx="4" presStyleCnt="9"/>
      <dgm:spPr/>
    </dgm:pt>
    <dgm:pt modelId="{5E886424-18B2-4C97-991B-310AF5C8937B}" type="pres">
      <dgm:prSet presAssocID="{BC9AB482-18C5-42F6-A47C-7B0267B72324}" presName="node" presStyleLbl="node1" presStyleIdx="5" presStyleCnt="9" custScaleX="117773" custScaleY="115348">
        <dgm:presLayoutVars>
          <dgm:bulletEnabled val="1"/>
        </dgm:presLayoutVars>
      </dgm:prSet>
      <dgm:spPr/>
    </dgm:pt>
    <dgm:pt modelId="{4CA6BA62-F282-4813-B078-C2C60E1413EF}" type="pres">
      <dgm:prSet presAssocID="{BC9AB482-18C5-42F6-A47C-7B0267B72324}" presName="spNode" presStyleCnt="0"/>
      <dgm:spPr/>
    </dgm:pt>
    <dgm:pt modelId="{E72A8F3B-D350-488C-9855-E4A9CEA7152E}" type="pres">
      <dgm:prSet presAssocID="{EF2C2EDE-E73A-471C-9E9A-523F98FD4472}" presName="sibTrans" presStyleLbl="sibTrans1D1" presStyleIdx="5" presStyleCnt="9"/>
      <dgm:spPr/>
    </dgm:pt>
    <dgm:pt modelId="{499D7AC2-68F0-4C20-B2FA-2363A0E42F8A}" type="pres">
      <dgm:prSet presAssocID="{D4E2A199-4FF9-449F-9120-389103EA7B0C}" presName="node" presStyleLbl="node1" presStyleIdx="6" presStyleCnt="9" custScaleX="160636" custScaleY="99943" custRadScaleRad="99233" custRadScaleInc="12228">
        <dgm:presLayoutVars>
          <dgm:bulletEnabled val="1"/>
        </dgm:presLayoutVars>
      </dgm:prSet>
      <dgm:spPr/>
    </dgm:pt>
    <dgm:pt modelId="{EFCD0D34-5D12-4296-871D-D1BAA11D578A}" type="pres">
      <dgm:prSet presAssocID="{D4E2A199-4FF9-449F-9120-389103EA7B0C}" presName="spNode" presStyleCnt="0"/>
      <dgm:spPr/>
    </dgm:pt>
    <dgm:pt modelId="{7FE00FC6-E239-4C48-9CE5-EB23C0329809}" type="pres">
      <dgm:prSet presAssocID="{3A44E2AC-F4DD-40C7-9363-DC87332F3463}" presName="sibTrans" presStyleLbl="sibTrans1D1" presStyleIdx="6" presStyleCnt="9"/>
      <dgm:spPr/>
    </dgm:pt>
    <dgm:pt modelId="{CD6B2AA8-676F-4938-B0C7-4E1AEC1022E6}" type="pres">
      <dgm:prSet presAssocID="{11F9775C-79CD-449B-94F9-19E18A4DE30B}" presName="node" presStyleLbl="node1" presStyleIdx="7" presStyleCnt="9" custScaleX="143563" custScaleY="113755">
        <dgm:presLayoutVars>
          <dgm:bulletEnabled val="1"/>
        </dgm:presLayoutVars>
      </dgm:prSet>
      <dgm:spPr/>
    </dgm:pt>
    <dgm:pt modelId="{BDC1A6C6-3FB2-492F-A28E-31609BC35291}" type="pres">
      <dgm:prSet presAssocID="{11F9775C-79CD-449B-94F9-19E18A4DE30B}" presName="spNode" presStyleCnt="0"/>
      <dgm:spPr/>
    </dgm:pt>
    <dgm:pt modelId="{344E7581-EC60-4279-BD3E-78F1B50E0EC4}" type="pres">
      <dgm:prSet presAssocID="{73D687BC-724B-4B52-97EB-B68E4CF0DD71}" presName="sibTrans" presStyleLbl="sibTrans1D1" presStyleIdx="7" presStyleCnt="9"/>
      <dgm:spPr/>
    </dgm:pt>
    <dgm:pt modelId="{0EC1C513-33F3-4933-8850-A500323AC81F}" type="pres">
      <dgm:prSet presAssocID="{F5C48E96-0F7D-4C64-8519-95EC755D9C66}" presName="node" presStyleLbl="node1" presStyleIdx="8" presStyleCnt="9" custScaleX="154981" custScaleY="97084" custRadScaleRad="101259" custRadScaleInc="-29704">
        <dgm:presLayoutVars>
          <dgm:bulletEnabled val="1"/>
        </dgm:presLayoutVars>
      </dgm:prSet>
      <dgm:spPr/>
    </dgm:pt>
    <dgm:pt modelId="{7953E6A0-F899-40DB-B0A4-D3DBD4C87017}" type="pres">
      <dgm:prSet presAssocID="{F5C48E96-0F7D-4C64-8519-95EC755D9C66}" presName="spNode" presStyleCnt="0"/>
      <dgm:spPr/>
    </dgm:pt>
    <dgm:pt modelId="{C8EC3148-B121-413E-BBBB-108EE503351B}" type="pres">
      <dgm:prSet presAssocID="{235358CE-E7B1-4517-B3A4-D98B8BD5B4C3}" presName="sibTrans" presStyleLbl="sibTrans1D1" presStyleIdx="8" presStyleCnt="9"/>
      <dgm:spPr/>
    </dgm:pt>
  </dgm:ptLst>
  <dgm:cxnLst>
    <dgm:cxn modelId="{701EB806-E932-46CC-8653-5968221D7642}" type="presOf" srcId="{C28BC447-6B8F-44A7-A33D-5C7A583DCE3B}" destId="{74363719-434E-473F-9547-B8BA6B0B1FBC}" srcOrd="0" destOrd="0" presId="urn:microsoft.com/office/officeart/2005/8/layout/cycle5"/>
    <dgm:cxn modelId="{E9FEAC08-699B-4FE7-90CC-64BF79C8E5E5}" srcId="{7B442FA3-C72A-434C-B6F6-30F11FF9F145}" destId="{6E880CF3-E892-401B-9E59-D0C0D7D0677F}" srcOrd="1" destOrd="0" parTransId="{0731E7F1-24FA-4A33-B2B7-AA243A06B647}" sibTransId="{A6129BF9-E1F0-469B-A556-EF850E56D172}"/>
    <dgm:cxn modelId="{6E46980F-B015-4102-9B0D-04B2B62ADBF3}" type="presOf" srcId="{73D687BC-724B-4B52-97EB-B68E4CF0DD71}" destId="{344E7581-EC60-4279-BD3E-78F1B50E0EC4}" srcOrd="0" destOrd="0" presId="urn:microsoft.com/office/officeart/2005/8/layout/cycle5"/>
    <dgm:cxn modelId="{CCE45016-DA5B-44DD-A3BA-04347C6B51DF}" type="presOf" srcId="{F5C48E96-0F7D-4C64-8519-95EC755D9C66}" destId="{0EC1C513-33F3-4933-8850-A500323AC81F}" srcOrd="0" destOrd="0" presId="urn:microsoft.com/office/officeart/2005/8/layout/cycle5"/>
    <dgm:cxn modelId="{0C97CE17-FA0E-4751-B62F-6F7115386745}" srcId="{7B442FA3-C72A-434C-B6F6-30F11FF9F145}" destId="{6C39C78F-476A-4C73-8EB3-3DC1C2920200}" srcOrd="4" destOrd="0" parTransId="{5D90D452-6000-4163-9984-0449C1CB5E21}" sibTransId="{194683A8-96B3-4630-AF89-D263713D2674}"/>
    <dgm:cxn modelId="{6869C320-16AD-44F7-8E25-AE7710E607FC}" srcId="{7B442FA3-C72A-434C-B6F6-30F11FF9F145}" destId="{46875C03-B058-4618-8FF6-FE3C38694792}" srcOrd="0" destOrd="0" parTransId="{A4CBD7DC-1950-44F7-8E69-1E2111B9494C}" sibTransId="{21012455-03D8-49F0-9B41-463C93CF2CEF}"/>
    <dgm:cxn modelId="{15D6C23D-79B6-4298-9BD9-9EF23CADEE33}" srcId="{7B442FA3-C72A-434C-B6F6-30F11FF9F145}" destId="{F5C48E96-0F7D-4C64-8519-95EC755D9C66}" srcOrd="8" destOrd="0" parTransId="{012F292B-599E-48AB-843B-9AE1D42AC0F8}" sibTransId="{235358CE-E7B1-4517-B3A4-D98B8BD5B4C3}"/>
    <dgm:cxn modelId="{99F7A03F-2861-4A78-BDD8-08E6448EA43B}" type="presOf" srcId="{194683A8-96B3-4630-AF89-D263713D2674}" destId="{4CD59C91-4DEF-4185-A00E-B167517F9C56}" srcOrd="0" destOrd="0" presId="urn:microsoft.com/office/officeart/2005/8/layout/cycle5"/>
    <dgm:cxn modelId="{996C805B-4862-4C84-9BA5-DFA03CE608A0}" srcId="{7B442FA3-C72A-434C-B6F6-30F11FF9F145}" destId="{C28BC447-6B8F-44A7-A33D-5C7A583DCE3B}" srcOrd="2" destOrd="0" parTransId="{09F152D2-B455-422F-AF5B-FD6CF89677F6}" sibTransId="{722CCD65-3052-4214-AB91-E419E4C14DB1}"/>
    <dgm:cxn modelId="{9617C361-9C55-434F-A0F3-0185148EB2C6}" type="presOf" srcId="{EF2C2EDE-E73A-471C-9E9A-523F98FD4472}" destId="{E72A8F3B-D350-488C-9855-E4A9CEA7152E}" srcOrd="0" destOrd="0" presId="urn:microsoft.com/office/officeart/2005/8/layout/cycle5"/>
    <dgm:cxn modelId="{94436442-2AC5-4FEC-8EBB-103E15476660}" type="presOf" srcId="{BC9AB482-18C5-42F6-A47C-7B0267B72324}" destId="{5E886424-18B2-4C97-991B-310AF5C8937B}" srcOrd="0" destOrd="0" presId="urn:microsoft.com/office/officeart/2005/8/layout/cycle5"/>
    <dgm:cxn modelId="{6B70CB49-5B3F-4B1C-AC29-39C4F45C2056}" type="presOf" srcId="{11F9775C-79CD-449B-94F9-19E18A4DE30B}" destId="{CD6B2AA8-676F-4938-B0C7-4E1AEC1022E6}" srcOrd="0" destOrd="0" presId="urn:microsoft.com/office/officeart/2005/8/layout/cycle5"/>
    <dgm:cxn modelId="{414D184E-B4DF-455B-9D1B-42CD03D82655}" srcId="{7B442FA3-C72A-434C-B6F6-30F11FF9F145}" destId="{D4E2A199-4FF9-449F-9120-389103EA7B0C}" srcOrd="6" destOrd="0" parTransId="{A5EAE85F-3434-475E-A75D-9E24EA11A3C6}" sibTransId="{3A44E2AC-F4DD-40C7-9363-DC87332F3463}"/>
    <dgm:cxn modelId="{11443253-6CC1-4C3C-8D7E-13F5F797BBDE}" type="presOf" srcId="{D4E2A199-4FF9-449F-9120-389103EA7B0C}" destId="{499D7AC2-68F0-4C20-B2FA-2363A0E42F8A}" srcOrd="0" destOrd="0" presId="urn:microsoft.com/office/officeart/2005/8/layout/cycle5"/>
    <dgm:cxn modelId="{C1314675-6A1E-49B8-806C-393A116B6FFF}" type="presOf" srcId="{2176CE1B-A92C-4FC0-B385-64AE23F6E1B2}" destId="{D525D814-1043-4295-A063-0F6F0117A6AC}" srcOrd="0" destOrd="0" presId="urn:microsoft.com/office/officeart/2005/8/layout/cycle5"/>
    <dgm:cxn modelId="{73778C78-90D7-449C-A8B8-A1317FC28DB2}" type="presOf" srcId="{7B442FA3-C72A-434C-B6F6-30F11FF9F145}" destId="{4482A510-4197-4189-8807-1C08F1A2F932}" srcOrd="0" destOrd="0" presId="urn:microsoft.com/office/officeart/2005/8/layout/cycle5"/>
    <dgm:cxn modelId="{D3B85783-22A1-44A3-835E-35E4820822E6}" type="presOf" srcId="{722CCD65-3052-4214-AB91-E419E4C14DB1}" destId="{2C166B54-2D24-4444-801A-D0A8A06E7EA0}" srcOrd="0" destOrd="0" presId="urn:microsoft.com/office/officeart/2005/8/layout/cycle5"/>
    <dgm:cxn modelId="{1D6EAE91-7068-4259-B02A-34180089A3A7}" srcId="{7B442FA3-C72A-434C-B6F6-30F11FF9F145}" destId="{BC9AB482-18C5-42F6-A47C-7B0267B72324}" srcOrd="5" destOrd="0" parTransId="{02DADA85-5EE6-4E93-9295-7CBD1E03DB6E}" sibTransId="{EF2C2EDE-E73A-471C-9E9A-523F98FD4472}"/>
    <dgm:cxn modelId="{FB626794-214C-494A-B521-5B456443D5E8}" type="presOf" srcId="{A6129BF9-E1F0-469B-A556-EF850E56D172}" destId="{639D5EED-B780-4572-8164-90626D7B9011}" srcOrd="0" destOrd="0" presId="urn:microsoft.com/office/officeart/2005/8/layout/cycle5"/>
    <dgm:cxn modelId="{1130D9AD-8DC6-4795-8F81-78803FA7F3EC}" type="presOf" srcId="{6E880CF3-E892-401B-9E59-D0C0D7D0677F}" destId="{5684BEDB-3AD5-47F3-9ED8-DB2585B9EE65}" srcOrd="0" destOrd="0" presId="urn:microsoft.com/office/officeart/2005/8/layout/cycle5"/>
    <dgm:cxn modelId="{20B9CCB3-F137-499B-AC81-D4DA3502F07E}" type="presOf" srcId="{6C39C78F-476A-4C73-8EB3-3DC1C2920200}" destId="{5D3E6732-5BD4-47AB-8B8E-1A3E0848BBD3}" srcOrd="0" destOrd="0" presId="urn:microsoft.com/office/officeart/2005/8/layout/cycle5"/>
    <dgm:cxn modelId="{A237FEB8-2398-44C5-9CAD-59571F321970}" srcId="{7B442FA3-C72A-434C-B6F6-30F11FF9F145}" destId="{9A8A32C0-D877-4176-AFB0-C77AB968C804}" srcOrd="3" destOrd="0" parTransId="{63AB9597-EA80-463C-83DD-BB7D0EBDCEBB}" sibTransId="{2176CE1B-A92C-4FC0-B385-64AE23F6E1B2}"/>
    <dgm:cxn modelId="{EA408CCA-ED63-4BB8-883D-7B99F567A10B}" type="presOf" srcId="{235358CE-E7B1-4517-B3A4-D98B8BD5B4C3}" destId="{C8EC3148-B121-413E-BBBB-108EE503351B}" srcOrd="0" destOrd="0" presId="urn:microsoft.com/office/officeart/2005/8/layout/cycle5"/>
    <dgm:cxn modelId="{4FC6E8D0-322B-4005-AE1B-54771151C5E9}" type="presOf" srcId="{9A8A32C0-D877-4176-AFB0-C77AB968C804}" destId="{3D7E215C-4BA0-4BAC-866D-6BCB3D01435C}" srcOrd="0" destOrd="0" presId="urn:microsoft.com/office/officeart/2005/8/layout/cycle5"/>
    <dgm:cxn modelId="{2F8486D5-60EC-443C-AEA0-D0A9B41231BB}" type="presOf" srcId="{3A44E2AC-F4DD-40C7-9363-DC87332F3463}" destId="{7FE00FC6-E239-4C48-9CE5-EB23C0329809}" srcOrd="0" destOrd="0" presId="urn:microsoft.com/office/officeart/2005/8/layout/cycle5"/>
    <dgm:cxn modelId="{63C880D7-CE27-448B-86BD-6EC55CDA58A7}" type="presOf" srcId="{21012455-03D8-49F0-9B41-463C93CF2CEF}" destId="{978D3D35-266A-4F25-98B3-15E8F9299681}" srcOrd="0" destOrd="0" presId="urn:microsoft.com/office/officeart/2005/8/layout/cycle5"/>
    <dgm:cxn modelId="{5DA197E9-DBD8-40DE-A4D8-547B1030C135}" srcId="{7B442FA3-C72A-434C-B6F6-30F11FF9F145}" destId="{11F9775C-79CD-449B-94F9-19E18A4DE30B}" srcOrd="7" destOrd="0" parTransId="{D713C5C7-43BE-4159-B8AD-50FED8FF79AF}" sibTransId="{73D687BC-724B-4B52-97EB-B68E4CF0DD71}"/>
    <dgm:cxn modelId="{59AB72EB-86AE-4475-BD67-9149EFA9CD72}" type="presOf" srcId="{46875C03-B058-4618-8FF6-FE3C38694792}" destId="{7E0428C0-5CB3-4D13-8DF0-DAF6A2AC3BE8}" srcOrd="0" destOrd="0" presId="urn:microsoft.com/office/officeart/2005/8/layout/cycle5"/>
    <dgm:cxn modelId="{B85E3C26-297E-4CE2-911A-7CE580314461}" type="presParOf" srcId="{4482A510-4197-4189-8807-1C08F1A2F932}" destId="{7E0428C0-5CB3-4D13-8DF0-DAF6A2AC3BE8}" srcOrd="0" destOrd="0" presId="urn:microsoft.com/office/officeart/2005/8/layout/cycle5"/>
    <dgm:cxn modelId="{57B99545-0536-4DA4-BD82-5C9A6314868F}" type="presParOf" srcId="{4482A510-4197-4189-8807-1C08F1A2F932}" destId="{0E3D163C-9E6C-41A4-BBF5-5672A4D459D0}" srcOrd="1" destOrd="0" presId="urn:microsoft.com/office/officeart/2005/8/layout/cycle5"/>
    <dgm:cxn modelId="{EDA7A13D-F661-4F1F-BF9D-A398C7685DDA}" type="presParOf" srcId="{4482A510-4197-4189-8807-1C08F1A2F932}" destId="{978D3D35-266A-4F25-98B3-15E8F9299681}" srcOrd="2" destOrd="0" presId="urn:microsoft.com/office/officeart/2005/8/layout/cycle5"/>
    <dgm:cxn modelId="{3FA09257-48BB-46B8-8EC6-AC32C5300AD2}" type="presParOf" srcId="{4482A510-4197-4189-8807-1C08F1A2F932}" destId="{5684BEDB-3AD5-47F3-9ED8-DB2585B9EE65}" srcOrd="3" destOrd="0" presId="urn:microsoft.com/office/officeart/2005/8/layout/cycle5"/>
    <dgm:cxn modelId="{F3C5EAD7-5A84-4AA7-B024-05AFA8CA8F46}" type="presParOf" srcId="{4482A510-4197-4189-8807-1C08F1A2F932}" destId="{A1FEA93D-B5F4-4F5A-A8F2-3C636032349B}" srcOrd="4" destOrd="0" presId="urn:microsoft.com/office/officeart/2005/8/layout/cycle5"/>
    <dgm:cxn modelId="{B7687BF1-7993-47BA-813A-07D24B1F9B77}" type="presParOf" srcId="{4482A510-4197-4189-8807-1C08F1A2F932}" destId="{639D5EED-B780-4572-8164-90626D7B9011}" srcOrd="5" destOrd="0" presId="urn:microsoft.com/office/officeart/2005/8/layout/cycle5"/>
    <dgm:cxn modelId="{A82DEF80-6E5B-4479-9551-AD254F6B46CC}" type="presParOf" srcId="{4482A510-4197-4189-8807-1C08F1A2F932}" destId="{74363719-434E-473F-9547-B8BA6B0B1FBC}" srcOrd="6" destOrd="0" presId="urn:microsoft.com/office/officeart/2005/8/layout/cycle5"/>
    <dgm:cxn modelId="{4FBE3212-A8A0-4B8C-B62C-241C2122DA3D}" type="presParOf" srcId="{4482A510-4197-4189-8807-1C08F1A2F932}" destId="{AA0B4211-9ABB-4B67-8674-7D141976E4B2}" srcOrd="7" destOrd="0" presId="urn:microsoft.com/office/officeart/2005/8/layout/cycle5"/>
    <dgm:cxn modelId="{9440A7FA-DC66-46B0-A116-4841ADB1E848}" type="presParOf" srcId="{4482A510-4197-4189-8807-1C08F1A2F932}" destId="{2C166B54-2D24-4444-801A-D0A8A06E7EA0}" srcOrd="8" destOrd="0" presId="urn:microsoft.com/office/officeart/2005/8/layout/cycle5"/>
    <dgm:cxn modelId="{E0A63937-00E5-4EC6-AAA3-132D21E87D5C}" type="presParOf" srcId="{4482A510-4197-4189-8807-1C08F1A2F932}" destId="{3D7E215C-4BA0-4BAC-866D-6BCB3D01435C}" srcOrd="9" destOrd="0" presId="urn:microsoft.com/office/officeart/2005/8/layout/cycle5"/>
    <dgm:cxn modelId="{6D6AE7AC-4768-4519-BF2E-3D979FE591B6}" type="presParOf" srcId="{4482A510-4197-4189-8807-1C08F1A2F932}" destId="{53355DE5-23A3-4416-9706-0B7CC7C2D60E}" srcOrd="10" destOrd="0" presId="urn:microsoft.com/office/officeart/2005/8/layout/cycle5"/>
    <dgm:cxn modelId="{78845C4D-11F9-4D85-9717-38AD77D4BCEE}" type="presParOf" srcId="{4482A510-4197-4189-8807-1C08F1A2F932}" destId="{D525D814-1043-4295-A063-0F6F0117A6AC}" srcOrd="11" destOrd="0" presId="urn:microsoft.com/office/officeart/2005/8/layout/cycle5"/>
    <dgm:cxn modelId="{C73E336E-A4DB-453D-8D24-FA062F521E5F}" type="presParOf" srcId="{4482A510-4197-4189-8807-1C08F1A2F932}" destId="{5D3E6732-5BD4-47AB-8B8E-1A3E0848BBD3}" srcOrd="12" destOrd="0" presId="urn:microsoft.com/office/officeart/2005/8/layout/cycle5"/>
    <dgm:cxn modelId="{ECF4D98B-A679-48EF-BC9C-92CA07EF1B14}" type="presParOf" srcId="{4482A510-4197-4189-8807-1C08F1A2F932}" destId="{7909048B-BDF6-435D-9E04-BCA2D32AF078}" srcOrd="13" destOrd="0" presId="urn:microsoft.com/office/officeart/2005/8/layout/cycle5"/>
    <dgm:cxn modelId="{AC862091-47FB-4C00-8CD5-60B3AD2FF5E7}" type="presParOf" srcId="{4482A510-4197-4189-8807-1C08F1A2F932}" destId="{4CD59C91-4DEF-4185-A00E-B167517F9C56}" srcOrd="14" destOrd="0" presId="urn:microsoft.com/office/officeart/2005/8/layout/cycle5"/>
    <dgm:cxn modelId="{21E260E3-73DB-4D63-87DA-114EA29BC720}" type="presParOf" srcId="{4482A510-4197-4189-8807-1C08F1A2F932}" destId="{5E886424-18B2-4C97-991B-310AF5C8937B}" srcOrd="15" destOrd="0" presId="urn:microsoft.com/office/officeart/2005/8/layout/cycle5"/>
    <dgm:cxn modelId="{64ABAF98-F347-4FA1-B4F7-7D39D971C095}" type="presParOf" srcId="{4482A510-4197-4189-8807-1C08F1A2F932}" destId="{4CA6BA62-F282-4813-B078-C2C60E1413EF}" srcOrd="16" destOrd="0" presId="urn:microsoft.com/office/officeart/2005/8/layout/cycle5"/>
    <dgm:cxn modelId="{501B5DEC-FD58-454E-892F-239D73906F91}" type="presParOf" srcId="{4482A510-4197-4189-8807-1C08F1A2F932}" destId="{E72A8F3B-D350-488C-9855-E4A9CEA7152E}" srcOrd="17" destOrd="0" presId="urn:microsoft.com/office/officeart/2005/8/layout/cycle5"/>
    <dgm:cxn modelId="{BE75F888-38CA-46E6-AF61-E11C32D9A122}" type="presParOf" srcId="{4482A510-4197-4189-8807-1C08F1A2F932}" destId="{499D7AC2-68F0-4C20-B2FA-2363A0E42F8A}" srcOrd="18" destOrd="0" presId="urn:microsoft.com/office/officeart/2005/8/layout/cycle5"/>
    <dgm:cxn modelId="{DD1661E5-D26D-43CD-B863-2184A60AD3A0}" type="presParOf" srcId="{4482A510-4197-4189-8807-1C08F1A2F932}" destId="{EFCD0D34-5D12-4296-871D-D1BAA11D578A}" srcOrd="19" destOrd="0" presId="urn:microsoft.com/office/officeart/2005/8/layout/cycle5"/>
    <dgm:cxn modelId="{37705217-FFF8-4694-8498-23EB3883E8C9}" type="presParOf" srcId="{4482A510-4197-4189-8807-1C08F1A2F932}" destId="{7FE00FC6-E239-4C48-9CE5-EB23C0329809}" srcOrd="20" destOrd="0" presId="urn:microsoft.com/office/officeart/2005/8/layout/cycle5"/>
    <dgm:cxn modelId="{D46E3B70-6A0F-486A-A82E-CE208DD876D7}" type="presParOf" srcId="{4482A510-4197-4189-8807-1C08F1A2F932}" destId="{CD6B2AA8-676F-4938-B0C7-4E1AEC1022E6}" srcOrd="21" destOrd="0" presId="urn:microsoft.com/office/officeart/2005/8/layout/cycle5"/>
    <dgm:cxn modelId="{73BB8F0C-0626-4C53-A82F-8C96A508A38E}" type="presParOf" srcId="{4482A510-4197-4189-8807-1C08F1A2F932}" destId="{BDC1A6C6-3FB2-492F-A28E-31609BC35291}" srcOrd="22" destOrd="0" presId="urn:microsoft.com/office/officeart/2005/8/layout/cycle5"/>
    <dgm:cxn modelId="{0C1D1E86-3A5A-4DFE-A834-A9F3AF0303F3}" type="presParOf" srcId="{4482A510-4197-4189-8807-1C08F1A2F932}" destId="{344E7581-EC60-4279-BD3E-78F1B50E0EC4}" srcOrd="23" destOrd="0" presId="urn:microsoft.com/office/officeart/2005/8/layout/cycle5"/>
    <dgm:cxn modelId="{A9B4B64F-9BF2-4BE4-9C0D-760C0E9B1C0E}" type="presParOf" srcId="{4482A510-4197-4189-8807-1C08F1A2F932}" destId="{0EC1C513-33F3-4933-8850-A500323AC81F}" srcOrd="24" destOrd="0" presId="urn:microsoft.com/office/officeart/2005/8/layout/cycle5"/>
    <dgm:cxn modelId="{B729C838-D93D-4470-82AB-DDE28337BCC9}" type="presParOf" srcId="{4482A510-4197-4189-8807-1C08F1A2F932}" destId="{7953E6A0-F899-40DB-B0A4-D3DBD4C87017}" srcOrd="25" destOrd="0" presId="urn:microsoft.com/office/officeart/2005/8/layout/cycle5"/>
    <dgm:cxn modelId="{346EE1FF-C081-4C98-8C48-FF7283F290B3}" type="presParOf" srcId="{4482A510-4197-4189-8807-1C08F1A2F932}" destId="{C8EC3148-B121-413E-BBBB-108EE503351B}" srcOrd="26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B442FA3-C72A-434C-B6F6-30F11FF9F145}" type="doc">
      <dgm:prSet loTypeId="urn:microsoft.com/office/officeart/2005/8/layout/cycle5" loCatId="cycle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da-DK"/>
        </a:p>
      </dgm:t>
    </dgm:pt>
    <dgm:pt modelId="{46875C03-B058-4618-8FF6-FE3C38694792}">
      <dgm:prSet phldrT="[Tekst]" custT="1"/>
      <dgm:spPr>
        <a:solidFill>
          <a:srgbClr val="F9D7AD"/>
        </a:solidFill>
      </dgm:spPr>
      <dgm:t>
        <a:bodyPr/>
        <a:lstStyle/>
        <a:p>
          <a:r>
            <a:rPr lang="da-DK" sz="1200" dirty="0"/>
            <a:t>Profilering med kunde</a:t>
          </a:r>
        </a:p>
      </dgm:t>
    </dgm:pt>
    <dgm:pt modelId="{A4CBD7DC-1950-44F7-8E69-1E2111B9494C}" type="parTrans" cxnId="{6869C320-16AD-44F7-8E25-AE7710E607FC}">
      <dgm:prSet/>
      <dgm:spPr/>
      <dgm:t>
        <a:bodyPr/>
        <a:lstStyle/>
        <a:p>
          <a:endParaRPr lang="da-DK"/>
        </a:p>
      </dgm:t>
    </dgm:pt>
    <dgm:pt modelId="{21012455-03D8-49F0-9B41-463C93CF2CEF}" type="sibTrans" cxnId="{6869C320-16AD-44F7-8E25-AE7710E607FC}">
      <dgm:prSet/>
      <dgm:spPr/>
      <dgm:t>
        <a:bodyPr/>
        <a:lstStyle/>
        <a:p>
          <a:endParaRPr lang="da-DK"/>
        </a:p>
      </dgm:t>
    </dgm:pt>
    <dgm:pt modelId="{C28BC447-6B8F-44A7-A33D-5C7A583DCE3B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Registrering</a:t>
          </a:r>
        </a:p>
      </dgm:t>
    </dgm:pt>
    <dgm:pt modelId="{09F152D2-B455-422F-AF5B-FD6CF89677F6}" type="parTrans" cxnId="{996C805B-4862-4C84-9BA5-DFA03CE608A0}">
      <dgm:prSet/>
      <dgm:spPr/>
      <dgm:t>
        <a:bodyPr/>
        <a:lstStyle/>
        <a:p>
          <a:endParaRPr lang="da-DK"/>
        </a:p>
      </dgm:t>
    </dgm:pt>
    <dgm:pt modelId="{722CCD65-3052-4214-AB91-E419E4C14DB1}" type="sibTrans" cxnId="{996C805B-4862-4C84-9BA5-DFA03CE608A0}">
      <dgm:prSet/>
      <dgm:spPr/>
      <dgm:t>
        <a:bodyPr/>
        <a:lstStyle/>
        <a:p>
          <a:endParaRPr lang="da-DK"/>
        </a:p>
      </dgm:t>
    </dgm:pt>
    <dgm:pt modelId="{9A8A32C0-D877-4176-AFB0-C77AB968C804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Screening</a:t>
          </a:r>
        </a:p>
      </dgm:t>
    </dgm:pt>
    <dgm:pt modelId="{63AB9597-EA80-463C-83DD-BB7D0EBDCEBB}" type="parTrans" cxnId="{A237FEB8-2398-44C5-9CAD-59571F321970}">
      <dgm:prSet/>
      <dgm:spPr/>
      <dgm:t>
        <a:bodyPr/>
        <a:lstStyle/>
        <a:p>
          <a:endParaRPr lang="da-DK"/>
        </a:p>
      </dgm:t>
    </dgm:pt>
    <dgm:pt modelId="{2176CE1B-A92C-4FC0-B385-64AE23F6E1B2}" type="sibTrans" cxnId="{A237FEB8-2398-44C5-9CAD-59571F321970}">
      <dgm:prSet/>
      <dgm:spPr/>
      <dgm:t>
        <a:bodyPr/>
        <a:lstStyle/>
        <a:p>
          <a:endParaRPr lang="da-DK"/>
        </a:p>
      </dgm:t>
    </dgm:pt>
    <dgm:pt modelId="{D4E2A199-4FF9-449F-9120-389103EA7B0C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Formaliteter</a:t>
          </a:r>
        </a:p>
      </dgm:t>
    </dgm:pt>
    <dgm:pt modelId="{A5EAE85F-3434-475E-A75D-9E24EA11A3C6}" type="parTrans" cxnId="{414D184E-B4DF-455B-9D1B-42CD03D82655}">
      <dgm:prSet/>
      <dgm:spPr/>
      <dgm:t>
        <a:bodyPr/>
        <a:lstStyle/>
        <a:p>
          <a:endParaRPr lang="da-DK"/>
        </a:p>
      </dgm:t>
    </dgm:pt>
    <dgm:pt modelId="{3A44E2AC-F4DD-40C7-9363-DC87332F3463}" type="sibTrans" cxnId="{414D184E-B4DF-455B-9D1B-42CD03D82655}">
      <dgm:prSet/>
      <dgm:spPr/>
      <dgm:t>
        <a:bodyPr/>
        <a:lstStyle/>
        <a:p>
          <a:endParaRPr lang="da-DK"/>
        </a:p>
      </dgm:t>
    </dgm:pt>
    <dgm:pt modelId="{11F9775C-79CD-449B-94F9-19E18A4DE30B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Introdag/1. arbejdsdag</a:t>
          </a:r>
        </a:p>
      </dgm:t>
    </dgm:pt>
    <dgm:pt modelId="{D713C5C7-43BE-4159-B8AD-50FED8FF79AF}" type="parTrans" cxnId="{5DA197E9-DBD8-40DE-A4D8-547B1030C135}">
      <dgm:prSet/>
      <dgm:spPr/>
      <dgm:t>
        <a:bodyPr/>
        <a:lstStyle/>
        <a:p>
          <a:endParaRPr lang="da-DK"/>
        </a:p>
      </dgm:t>
    </dgm:pt>
    <dgm:pt modelId="{73D687BC-724B-4B52-97EB-B68E4CF0DD71}" type="sibTrans" cxnId="{5DA197E9-DBD8-40DE-A4D8-547B1030C135}">
      <dgm:prSet/>
      <dgm:spPr/>
      <dgm:t>
        <a:bodyPr/>
        <a:lstStyle/>
        <a:p>
          <a:endParaRPr lang="da-DK"/>
        </a:p>
      </dgm:t>
    </dgm:pt>
    <dgm:pt modelId="{6C39C78F-476A-4C73-8EB3-3DC1C2920200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TP-dag</a:t>
          </a:r>
        </a:p>
      </dgm:t>
    </dgm:pt>
    <dgm:pt modelId="{5D90D452-6000-4163-9984-0449C1CB5E21}" type="parTrans" cxnId="{0C97CE17-FA0E-4751-B62F-6F7115386745}">
      <dgm:prSet/>
      <dgm:spPr/>
      <dgm:t>
        <a:bodyPr/>
        <a:lstStyle/>
        <a:p>
          <a:endParaRPr lang="da-DK"/>
        </a:p>
      </dgm:t>
    </dgm:pt>
    <dgm:pt modelId="{194683A8-96B3-4630-AF89-D263713D2674}" type="sibTrans" cxnId="{0C97CE17-FA0E-4751-B62F-6F7115386745}">
      <dgm:prSet/>
      <dgm:spPr/>
      <dgm:t>
        <a:bodyPr/>
        <a:lstStyle/>
        <a:p>
          <a:endParaRPr lang="da-DK"/>
        </a:p>
      </dgm:t>
    </dgm:pt>
    <dgm:pt modelId="{6E880CF3-E892-401B-9E59-D0C0D7D0677F}">
      <dgm:prSet phldrT="[Tekst]" custT="1"/>
      <dgm:spPr>
        <a:solidFill>
          <a:srgbClr val="F9D7AD"/>
        </a:solidFill>
      </dgm:spPr>
      <dgm:t>
        <a:bodyPr/>
        <a:lstStyle/>
        <a:p>
          <a:r>
            <a:rPr lang="da-DK" sz="1200" dirty="0"/>
            <a:t>Annoncering</a:t>
          </a:r>
        </a:p>
      </dgm:t>
    </dgm:pt>
    <dgm:pt modelId="{0731E7F1-24FA-4A33-B2B7-AA243A06B647}" type="parTrans" cxnId="{E9FEAC08-699B-4FE7-90CC-64BF79C8E5E5}">
      <dgm:prSet/>
      <dgm:spPr/>
      <dgm:t>
        <a:bodyPr/>
        <a:lstStyle/>
        <a:p>
          <a:endParaRPr lang="da-DK"/>
        </a:p>
      </dgm:t>
    </dgm:pt>
    <dgm:pt modelId="{A6129BF9-E1F0-469B-A556-EF850E56D172}" type="sibTrans" cxnId="{E9FEAC08-699B-4FE7-90CC-64BF79C8E5E5}">
      <dgm:prSet/>
      <dgm:spPr/>
      <dgm:t>
        <a:bodyPr/>
        <a:lstStyle/>
        <a:p>
          <a:endParaRPr lang="da-DK"/>
        </a:p>
      </dgm:t>
    </dgm:pt>
    <dgm:pt modelId="{F5C48E96-0F7D-4C64-8519-95EC755D9C66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Opfølgning</a:t>
          </a:r>
        </a:p>
      </dgm:t>
    </dgm:pt>
    <dgm:pt modelId="{012F292B-599E-48AB-843B-9AE1D42AC0F8}" type="parTrans" cxnId="{15D6C23D-79B6-4298-9BD9-9EF23CADEE33}">
      <dgm:prSet/>
      <dgm:spPr/>
      <dgm:t>
        <a:bodyPr/>
        <a:lstStyle/>
        <a:p>
          <a:endParaRPr lang="da-DK"/>
        </a:p>
      </dgm:t>
    </dgm:pt>
    <dgm:pt modelId="{235358CE-E7B1-4517-B3A4-D98B8BD5B4C3}" type="sibTrans" cxnId="{15D6C23D-79B6-4298-9BD9-9EF23CADEE33}">
      <dgm:prSet/>
      <dgm:spPr/>
      <dgm:t>
        <a:bodyPr/>
        <a:lstStyle/>
        <a:p>
          <a:endParaRPr lang="da-DK"/>
        </a:p>
      </dgm:t>
    </dgm:pt>
    <dgm:pt modelId="{272C2F6A-B1E8-414F-8FD4-758A35BC733C}">
      <dgm:prSet phldrT="[Tekst]" custT="1"/>
      <dgm:spPr>
        <a:solidFill>
          <a:srgbClr val="A04E29"/>
        </a:solidFill>
      </dgm:spPr>
      <dgm:t>
        <a:bodyPr/>
        <a:lstStyle/>
        <a:p>
          <a:r>
            <a:rPr lang="da-DK" sz="1200" dirty="0"/>
            <a:t>Samtale og afgørelse</a:t>
          </a:r>
        </a:p>
      </dgm:t>
    </dgm:pt>
    <dgm:pt modelId="{DA278756-569A-4C08-8626-E191D7D522F7}" type="parTrans" cxnId="{439A60CA-5A56-45B7-BD29-A413CE9B84E0}">
      <dgm:prSet/>
      <dgm:spPr/>
      <dgm:t>
        <a:bodyPr/>
        <a:lstStyle/>
        <a:p>
          <a:endParaRPr lang="da-DK"/>
        </a:p>
      </dgm:t>
    </dgm:pt>
    <dgm:pt modelId="{FF146167-543E-4015-A7DF-731D4D24B317}" type="sibTrans" cxnId="{439A60CA-5A56-45B7-BD29-A413CE9B84E0}">
      <dgm:prSet/>
      <dgm:spPr/>
      <dgm:t>
        <a:bodyPr/>
        <a:lstStyle/>
        <a:p>
          <a:endParaRPr lang="da-DK"/>
        </a:p>
      </dgm:t>
    </dgm:pt>
    <dgm:pt modelId="{4482A510-4197-4189-8807-1C08F1A2F932}" type="pres">
      <dgm:prSet presAssocID="{7B442FA3-C72A-434C-B6F6-30F11FF9F145}" presName="cycle" presStyleCnt="0">
        <dgm:presLayoutVars>
          <dgm:dir/>
          <dgm:resizeHandles val="exact"/>
        </dgm:presLayoutVars>
      </dgm:prSet>
      <dgm:spPr/>
    </dgm:pt>
    <dgm:pt modelId="{7E0428C0-5CB3-4D13-8DF0-DAF6A2AC3BE8}" type="pres">
      <dgm:prSet presAssocID="{46875C03-B058-4618-8FF6-FE3C38694792}" presName="node" presStyleLbl="node1" presStyleIdx="0" presStyleCnt="9" custScaleX="134596" custScaleY="113889">
        <dgm:presLayoutVars>
          <dgm:bulletEnabled val="1"/>
        </dgm:presLayoutVars>
      </dgm:prSet>
      <dgm:spPr/>
    </dgm:pt>
    <dgm:pt modelId="{0E3D163C-9E6C-41A4-BBF5-5672A4D459D0}" type="pres">
      <dgm:prSet presAssocID="{46875C03-B058-4618-8FF6-FE3C38694792}" presName="spNode" presStyleCnt="0"/>
      <dgm:spPr/>
    </dgm:pt>
    <dgm:pt modelId="{978D3D35-266A-4F25-98B3-15E8F9299681}" type="pres">
      <dgm:prSet presAssocID="{21012455-03D8-49F0-9B41-463C93CF2CEF}" presName="sibTrans" presStyleLbl="sibTrans1D1" presStyleIdx="0" presStyleCnt="9"/>
      <dgm:spPr/>
    </dgm:pt>
    <dgm:pt modelId="{5684BEDB-3AD5-47F3-9ED8-DB2585B9EE65}" type="pres">
      <dgm:prSet presAssocID="{6E880CF3-E892-401B-9E59-D0C0D7D0677F}" presName="node" presStyleLbl="node1" presStyleIdx="1" presStyleCnt="9" custScaleX="171492" custScaleY="97083" custRadScaleRad="104204" custRadScaleInc="60157">
        <dgm:presLayoutVars>
          <dgm:bulletEnabled val="1"/>
        </dgm:presLayoutVars>
      </dgm:prSet>
      <dgm:spPr/>
    </dgm:pt>
    <dgm:pt modelId="{A1FEA93D-B5F4-4F5A-A8F2-3C636032349B}" type="pres">
      <dgm:prSet presAssocID="{6E880CF3-E892-401B-9E59-D0C0D7D0677F}" presName="spNode" presStyleCnt="0"/>
      <dgm:spPr/>
    </dgm:pt>
    <dgm:pt modelId="{639D5EED-B780-4572-8164-90626D7B9011}" type="pres">
      <dgm:prSet presAssocID="{A6129BF9-E1F0-469B-A556-EF850E56D172}" presName="sibTrans" presStyleLbl="sibTrans1D1" presStyleIdx="1" presStyleCnt="9"/>
      <dgm:spPr/>
    </dgm:pt>
    <dgm:pt modelId="{74363719-434E-473F-9547-B8BA6B0B1FBC}" type="pres">
      <dgm:prSet presAssocID="{C28BC447-6B8F-44A7-A33D-5C7A583DCE3B}" presName="node" presStyleLbl="node1" presStyleIdx="2" presStyleCnt="9" custScaleX="132955" custScaleY="97320">
        <dgm:presLayoutVars>
          <dgm:bulletEnabled val="1"/>
        </dgm:presLayoutVars>
      </dgm:prSet>
      <dgm:spPr/>
    </dgm:pt>
    <dgm:pt modelId="{AA0B4211-9ABB-4B67-8674-7D141976E4B2}" type="pres">
      <dgm:prSet presAssocID="{C28BC447-6B8F-44A7-A33D-5C7A583DCE3B}" presName="spNode" presStyleCnt="0"/>
      <dgm:spPr/>
    </dgm:pt>
    <dgm:pt modelId="{2C166B54-2D24-4444-801A-D0A8A06E7EA0}" type="pres">
      <dgm:prSet presAssocID="{722CCD65-3052-4214-AB91-E419E4C14DB1}" presName="sibTrans" presStyleLbl="sibTrans1D1" presStyleIdx="2" presStyleCnt="9"/>
      <dgm:spPr/>
    </dgm:pt>
    <dgm:pt modelId="{3D7E215C-4BA0-4BAC-866D-6BCB3D01435C}" type="pres">
      <dgm:prSet presAssocID="{9A8A32C0-D877-4176-AFB0-C77AB968C804}" presName="node" presStyleLbl="node1" presStyleIdx="3" presStyleCnt="9" custScaleX="127641" custScaleY="97385">
        <dgm:presLayoutVars>
          <dgm:bulletEnabled val="1"/>
        </dgm:presLayoutVars>
      </dgm:prSet>
      <dgm:spPr/>
    </dgm:pt>
    <dgm:pt modelId="{53355DE5-23A3-4416-9706-0B7CC7C2D60E}" type="pres">
      <dgm:prSet presAssocID="{9A8A32C0-D877-4176-AFB0-C77AB968C804}" presName="spNode" presStyleCnt="0"/>
      <dgm:spPr/>
    </dgm:pt>
    <dgm:pt modelId="{D525D814-1043-4295-A063-0F6F0117A6AC}" type="pres">
      <dgm:prSet presAssocID="{2176CE1B-A92C-4FC0-B385-64AE23F6E1B2}" presName="sibTrans" presStyleLbl="sibTrans1D1" presStyleIdx="3" presStyleCnt="9"/>
      <dgm:spPr/>
    </dgm:pt>
    <dgm:pt modelId="{5D3E6732-5BD4-47AB-8B8E-1A3E0848BBD3}" type="pres">
      <dgm:prSet presAssocID="{6C39C78F-476A-4C73-8EB3-3DC1C2920200}" presName="node" presStyleLbl="node1" presStyleIdx="4" presStyleCnt="9">
        <dgm:presLayoutVars>
          <dgm:bulletEnabled val="1"/>
        </dgm:presLayoutVars>
      </dgm:prSet>
      <dgm:spPr/>
    </dgm:pt>
    <dgm:pt modelId="{7909048B-BDF6-435D-9E04-BCA2D32AF078}" type="pres">
      <dgm:prSet presAssocID="{6C39C78F-476A-4C73-8EB3-3DC1C2920200}" presName="spNode" presStyleCnt="0"/>
      <dgm:spPr/>
    </dgm:pt>
    <dgm:pt modelId="{4CD59C91-4DEF-4185-A00E-B167517F9C56}" type="pres">
      <dgm:prSet presAssocID="{194683A8-96B3-4630-AF89-D263713D2674}" presName="sibTrans" presStyleLbl="sibTrans1D1" presStyleIdx="4" presStyleCnt="9"/>
      <dgm:spPr/>
    </dgm:pt>
    <dgm:pt modelId="{532D34D1-DD8E-4AEC-B613-6D2E1BC217C0}" type="pres">
      <dgm:prSet presAssocID="{272C2F6A-B1E8-414F-8FD4-758A35BC733C}" presName="node" presStyleLbl="node1" presStyleIdx="5" presStyleCnt="9" custScaleX="117773" custScaleY="115348">
        <dgm:presLayoutVars>
          <dgm:bulletEnabled val="1"/>
        </dgm:presLayoutVars>
      </dgm:prSet>
      <dgm:spPr/>
    </dgm:pt>
    <dgm:pt modelId="{A2B521FB-74BE-4B3A-B1F8-BB37F8145037}" type="pres">
      <dgm:prSet presAssocID="{272C2F6A-B1E8-414F-8FD4-758A35BC733C}" presName="spNode" presStyleCnt="0"/>
      <dgm:spPr/>
    </dgm:pt>
    <dgm:pt modelId="{D89CBDA5-E509-49D0-968D-62175643A3DA}" type="pres">
      <dgm:prSet presAssocID="{FF146167-543E-4015-A7DF-731D4D24B317}" presName="sibTrans" presStyleLbl="sibTrans1D1" presStyleIdx="5" presStyleCnt="9"/>
      <dgm:spPr/>
    </dgm:pt>
    <dgm:pt modelId="{499D7AC2-68F0-4C20-B2FA-2363A0E42F8A}" type="pres">
      <dgm:prSet presAssocID="{D4E2A199-4FF9-449F-9120-389103EA7B0C}" presName="node" presStyleLbl="node1" presStyleIdx="6" presStyleCnt="9" custScaleX="160636" custScaleY="99943" custRadScaleRad="99233" custRadScaleInc="12228">
        <dgm:presLayoutVars>
          <dgm:bulletEnabled val="1"/>
        </dgm:presLayoutVars>
      </dgm:prSet>
      <dgm:spPr/>
    </dgm:pt>
    <dgm:pt modelId="{EFCD0D34-5D12-4296-871D-D1BAA11D578A}" type="pres">
      <dgm:prSet presAssocID="{D4E2A199-4FF9-449F-9120-389103EA7B0C}" presName="spNode" presStyleCnt="0"/>
      <dgm:spPr/>
    </dgm:pt>
    <dgm:pt modelId="{7FE00FC6-E239-4C48-9CE5-EB23C0329809}" type="pres">
      <dgm:prSet presAssocID="{3A44E2AC-F4DD-40C7-9363-DC87332F3463}" presName="sibTrans" presStyleLbl="sibTrans1D1" presStyleIdx="6" presStyleCnt="9"/>
      <dgm:spPr/>
    </dgm:pt>
    <dgm:pt modelId="{CD6B2AA8-676F-4938-B0C7-4E1AEC1022E6}" type="pres">
      <dgm:prSet presAssocID="{11F9775C-79CD-449B-94F9-19E18A4DE30B}" presName="node" presStyleLbl="node1" presStyleIdx="7" presStyleCnt="9" custScaleX="143563" custScaleY="113755">
        <dgm:presLayoutVars>
          <dgm:bulletEnabled val="1"/>
        </dgm:presLayoutVars>
      </dgm:prSet>
      <dgm:spPr/>
    </dgm:pt>
    <dgm:pt modelId="{BDC1A6C6-3FB2-492F-A28E-31609BC35291}" type="pres">
      <dgm:prSet presAssocID="{11F9775C-79CD-449B-94F9-19E18A4DE30B}" presName="spNode" presStyleCnt="0"/>
      <dgm:spPr/>
    </dgm:pt>
    <dgm:pt modelId="{344E7581-EC60-4279-BD3E-78F1B50E0EC4}" type="pres">
      <dgm:prSet presAssocID="{73D687BC-724B-4B52-97EB-B68E4CF0DD71}" presName="sibTrans" presStyleLbl="sibTrans1D1" presStyleIdx="7" presStyleCnt="9"/>
      <dgm:spPr/>
    </dgm:pt>
    <dgm:pt modelId="{0EC1C513-33F3-4933-8850-A500323AC81F}" type="pres">
      <dgm:prSet presAssocID="{F5C48E96-0F7D-4C64-8519-95EC755D9C66}" presName="node" presStyleLbl="node1" presStyleIdx="8" presStyleCnt="9" custScaleX="154981" custScaleY="97084" custRadScaleRad="101259" custRadScaleInc="-29704">
        <dgm:presLayoutVars>
          <dgm:bulletEnabled val="1"/>
        </dgm:presLayoutVars>
      </dgm:prSet>
      <dgm:spPr/>
    </dgm:pt>
    <dgm:pt modelId="{7953E6A0-F899-40DB-B0A4-D3DBD4C87017}" type="pres">
      <dgm:prSet presAssocID="{F5C48E96-0F7D-4C64-8519-95EC755D9C66}" presName="spNode" presStyleCnt="0"/>
      <dgm:spPr/>
    </dgm:pt>
    <dgm:pt modelId="{C8EC3148-B121-413E-BBBB-108EE503351B}" type="pres">
      <dgm:prSet presAssocID="{235358CE-E7B1-4517-B3A4-D98B8BD5B4C3}" presName="sibTrans" presStyleLbl="sibTrans1D1" presStyleIdx="8" presStyleCnt="9"/>
      <dgm:spPr/>
    </dgm:pt>
  </dgm:ptLst>
  <dgm:cxnLst>
    <dgm:cxn modelId="{701EB806-E932-46CC-8653-5968221D7642}" type="presOf" srcId="{C28BC447-6B8F-44A7-A33D-5C7A583DCE3B}" destId="{74363719-434E-473F-9547-B8BA6B0B1FBC}" srcOrd="0" destOrd="0" presId="urn:microsoft.com/office/officeart/2005/8/layout/cycle5"/>
    <dgm:cxn modelId="{E9FEAC08-699B-4FE7-90CC-64BF79C8E5E5}" srcId="{7B442FA3-C72A-434C-B6F6-30F11FF9F145}" destId="{6E880CF3-E892-401B-9E59-D0C0D7D0677F}" srcOrd="1" destOrd="0" parTransId="{0731E7F1-24FA-4A33-B2B7-AA243A06B647}" sibTransId="{A6129BF9-E1F0-469B-A556-EF850E56D172}"/>
    <dgm:cxn modelId="{6E46980F-B015-4102-9B0D-04B2B62ADBF3}" type="presOf" srcId="{73D687BC-724B-4B52-97EB-B68E4CF0DD71}" destId="{344E7581-EC60-4279-BD3E-78F1B50E0EC4}" srcOrd="0" destOrd="0" presId="urn:microsoft.com/office/officeart/2005/8/layout/cycle5"/>
    <dgm:cxn modelId="{CCE45016-DA5B-44DD-A3BA-04347C6B51DF}" type="presOf" srcId="{F5C48E96-0F7D-4C64-8519-95EC755D9C66}" destId="{0EC1C513-33F3-4933-8850-A500323AC81F}" srcOrd="0" destOrd="0" presId="urn:microsoft.com/office/officeart/2005/8/layout/cycle5"/>
    <dgm:cxn modelId="{0C97CE17-FA0E-4751-B62F-6F7115386745}" srcId="{7B442FA3-C72A-434C-B6F6-30F11FF9F145}" destId="{6C39C78F-476A-4C73-8EB3-3DC1C2920200}" srcOrd="4" destOrd="0" parTransId="{5D90D452-6000-4163-9984-0449C1CB5E21}" sibTransId="{194683A8-96B3-4630-AF89-D263713D2674}"/>
    <dgm:cxn modelId="{6869C320-16AD-44F7-8E25-AE7710E607FC}" srcId="{7B442FA3-C72A-434C-B6F6-30F11FF9F145}" destId="{46875C03-B058-4618-8FF6-FE3C38694792}" srcOrd="0" destOrd="0" parTransId="{A4CBD7DC-1950-44F7-8E69-1E2111B9494C}" sibTransId="{21012455-03D8-49F0-9B41-463C93CF2CEF}"/>
    <dgm:cxn modelId="{15D6C23D-79B6-4298-9BD9-9EF23CADEE33}" srcId="{7B442FA3-C72A-434C-B6F6-30F11FF9F145}" destId="{F5C48E96-0F7D-4C64-8519-95EC755D9C66}" srcOrd="8" destOrd="0" parTransId="{012F292B-599E-48AB-843B-9AE1D42AC0F8}" sibTransId="{235358CE-E7B1-4517-B3A4-D98B8BD5B4C3}"/>
    <dgm:cxn modelId="{99F7A03F-2861-4A78-BDD8-08E6448EA43B}" type="presOf" srcId="{194683A8-96B3-4630-AF89-D263713D2674}" destId="{4CD59C91-4DEF-4185-A00E-B167517F9C56}" srcOrd="0" destOrd="0" presId="urn:microsoft.com/office/officeart/2005/8/layout/cycle5"/>
    <dgm:cxn modelId="{996C805B-4862-4C84-9BA5-DFA03CE608A0}" srcId="{7B442FA3-C72A-434C-B6F6-30F11FF9F145}" destId="{C28BC447-6B8F-44A7-A33D-5C7A583DCE3B}" srcOrd="2" destOrd="0" parTransId="{09F152D2-B455-422F-AF5B-FD6CF89677F6}" sibTransId="{722CCD65-3052-4214-AB91-E419E4C14DB1}"/>
    <dgm:cxn modelId="{6B70CB49-5B3F-4B1C-AC29-39C4F45C2056}" type="presOf" srcId="{11F9775C-79CD-449B-94F9-19E18A4DE30B}" destId="{CD6B2AA8-676F-4938-B0C7-4E1AEC1022E6}" srcOrd="0" destOrd="0" presId="urn:microsoft.com/office/officeart/2005/8/layout/cycle5"/>
    <dgm:cxn modelId="{414D184E-B4DF-455B-9D1B-42CD03D82655}" srcId="{7B442FA3-C72A-434C-B6F6-30F11FF9F145}" destId="{D4E2A199-4FF9-449F-9120-389103EA7B0C}" srcOrd="6" destOrd="0" parTransId="{A5EAE85F-3434-475E-A75D-9E24EA11A3C6}" sibTransId="{3A44E2AC-F4DD-40C7-9363-DC87332F3463}"/>
    <dgm:cxn modelId="{CC8D214F-AF36-4CBE-84A1-A8D721569630}" type="presOf" srcId="{272C2F6A-B1E8-414F-8FD4-758A35BC733C}" destId="{532D34D1-DD8E-4AEC-B613-6D2E1BC217C0}" srcOrd="0" destOrd="0" presId="urn:microsoft.com/office/officeart/2005/8/layout/cycle5"/>
    <dgm:cxn modelId="{11443253-6CC1-4C3C-8D7E-13F5F797BBDE}" type="presOf" srcId="{D4E2A199-4FF9-449F-9120-389103EA7B0C}" destId="{499D7AC2-68F0-4C20-B2FA-2363A0E42F8A}" srcOrd="0" destOrd="0" presId="urn:microsoft.com/office/officeart/2005/8/layout/cycle5"/>
    <dgm:cxn modelId="{C1314675-6A1E-49B8-806C-393A116B6FFF}" type="presOf" srcId="{2176CE1B-A92C-4FC0-B385-64AE23F6E1B2}" destId="{D525D814-1043-4295-A063-0F6F0117A6AC}" srcOrd="0" destOrd="0" presId="urn:microsoft.com/office/officeart/2005/8/layout/cycle5"/>
    <dgm:cxn modelId="{73778C78-90D7-449C-A8B8-A1317FC28DB2}" type="presOf" srcId="{7B442FA3-C72A-434C-B6F6-30F11FF9F145}" destId="{4482A510-4197-4189-8807-1C08F1A2F932}" srcOrd="0" destOrd="0" presId="urn:microsoft.com/office/officeart/2005/8/layout/cycle5"/>
    <dgm:cxn modelId="{D3B85783-22A1-44A3-835E-35E4820822E6}" type="presOf" srcId="{722CCD65-3052-4214-AB91-E419E4C14DB1}" destId="{2C166B54-2D24-4444-801A-D0A8A06E7EA0}" srcOrd="0" destOrd="0" presId="urn:microsoft.com/office/officeart/2005/8/layout/cycle5"/>
    <dgm:cxn modelId="{6DEF958A-7A9D-4D4E-99DB-08DE6449C990}" type="presOf" srcId="{FF146167-543E-4015-A7DF-731D4D24B317}" destId="{D89CBDA5-E509-49D0-968D-62175643A3DA}" srcOrd="0" destOrd="0" presId="urn:microsoft.com/office/officeart/2005/8/layout/cycle5"/>
    <dgm:cxn modelId="{FB626794-214C-494A-B521-5B456443D5E8}" type="presOf" srcId="{A6129BF9-E1F0-469B-A556-EF850E56D172}" destId="{639D5EED-B780-4572-8164-90626D7B9011}" srcOrd="0" destOrd="0" presId="urn:microsoft.com/office/officeart/2005/8/layout/cycle5"/>
    <dgm:cxn modelId="{1130D9AD-8DC6-4795-8F81-78803FA7F3EC}" type="presOf" srcId="{6E880CF3-E892-401B-9E59-D0C0D7D0677F}" destId="{5684BEDB-3AD5-47F3-9ED8-DB2585B9EE65}" srcOrd="0" destOrd="0" presId="urn:microsoft.com/office/officeart/2005/8/layout/cycle5"/>
    <dgm:cxn modelId="{20B9CCB3-F137-499B-AC81-D4DA3502F07E}" type="presOf" srcId="{6C39C78F-476A-4C73-8EB3-3DC1C2920200}" destId="{5D3E6732-5BD4-47AB-8B8E-1A3E0848BBD3}" srcOrd="0" destOrd="0" presId="urn:microsoft.com/office/officeart/2005/8/layout/cycle5"/>
    <dgm:cxn modelId="{A237FEB8-2398-44C5-9CAD-59571F321970}" srcId="{7B442FA3-C72A-434C-B6F6-30F11FF9F145}" destId="{9A8A32C0-D877-4176-AFB0-C77AB968C804}" srcOrd="3" destOrd="0" parTransId="{63AB9597-EA80-463C-83DD-BB7D0EBDCEBB}" sibTransId="{2176CE1B-A92C-4FC0-B385-64AE23F6E1B2}"/>
    <dgm:cxn modelId="{439A60CA-5A56-45B7-BD29-A413CE9B84E0}" srcId="{7B442FA3-C72A-434C-B6F6-30F11FF9F145}" destId="{272C2F6A-B1E8-414F-8FD4-758A35BC733C}" srcOrd="5" destOrd="0" parTransId="{DA278756-569A-4C08-8626-E191D7D522F7}" sibTransId="{FF146167-543E-4015-A7DF-731D4D24B317}"/>
    <dgm:cxn modelId="{EA408CCA-ED63-4BB8-883D-7B99F567A10B}" type="presOf" srcId="{235358CE-E7B1-4517-B3A4-D98B8BD5B4C3}" destId="{C8EC3148-B121-413E-BBBB-108EE503351B}" srcOrd="0" destOrd="0" presId="urn:microsoft.com/office/officeart/2005/8/layout/cycle5"/>
    <dgm:cxn modelId="{4FC6E8D0-322B-4005-AE1B-54771151C5E9}" type="presOf" srcId="{9A8A32C0-D877-4176-AFB0-C77AB968C804}" destId="{3D7E215C-4BA0-4BAC-866D-6BCB3D01435C}" srcOrd="0" destOrd="0" presId="urn:microsoft.com/office/officeart/2005/8/layout/cycle5"/>
    <dgm:cxn modelId="{2F8486D5-60EC-443C-AEA0-D0A9B41231BB}" type="presOf" srcId="{3A44E2AC-F4DD-40C7-9363-DC87332F3463}" destId="{7FE00FC6-E239-4C48-9CE5-EB23C0329809}" srcOrd="0" destOrd="0" presId="urn:microsoft.com/office/officeart/2005/8/layout/cycle5"/>
    <dgm:cxn modelId="{63C880D7-CE27-448B-86BD-6EC55CDA58A7}" type="presOf" srcId="{21012455-03D8-49F0-9B41-463C93CF2CEF}" destId="{978D3D35-266A-4F25-98B3-15E8F9299681}" srcOrd="0" destOrd="0" presId="urn:microsoft.com/office/officeart/2005/8/layout/cycle5"/>
    <dgm:cxn modelId="{5DA197E9-DBD8-40DE-A4D8-547B1030C135}" srcId="{7B442FA3-C72A-434C-B6F6-30F11FF9F145}" destId="{11F9775C-79CD-449B-94F9-19E18A4DE30B}" srcOrd="7" destOrd="0" parTransId="{D713C5C7-43BE-4159-B8AD-50FED8FF79AF}" sibTransId="{73D687BC-724B-4B52-97EB-B68E4CF0DD71}"/>
    <dgm:cxn modelId="{59AB72EB-86AE-4475-BD67-9149EFA9CD72}" type="presOf" srcId="{46875C03-B058-4618-8FF6-FE3C38694792}" destId="{7E0428C0-5CB3-4D13-8DF0-DAF6A2AC3BE8}" srcOrd="0" destOrd="0" presId="urn:microsoft.com/office/officeart/2005/8/layout/cycle5"/>
    <dgm:cxn modelId="{B85E3C26-297E-4CE2-911A-7CE580314461}" type="presParOf" srcId="{4482A510-4197-4189-8807-1C08F1A2F932}" destId="{7E0428C0-5CB3-4D13-8DF0-DAF6A2AC3BE8}" srcOrd="0" destOrd="0" presId="urn:microsoft.com/office/officeart/2005/8/layout/cycle5"/>
    <dgm:cxn modelId="{57B99545-0536-4DA4-BD82-5C9A6314868F}" type="presParOf" srcId="{4482A510-4197-4189-8807-1C08F1A2F932}" destId="{0E3D163C-9E6C-41A4-BBF5-5672A4D459D0}" srcOrd="1" destOrd="0" presId="urn:microsoft.com/office/officeart/2005/8/layout/cycle5"/>
    <dgm:cxn modelId="{EDA7A13D-F661-4F1F-BF9D-A398C7685DDA}" type="presParOf" srcId="{4482A510-4197-4189-8807-1C08F1A2F932}" destId="{978D3D35-266A-4F25-98B3-15E8F9299681}" srcOrd="2" destOrd="0" presId="urn:microsoft.com/office/officeart/2005/8/layout/cycle5"/>
    <dgm:cxn modelId="{3FA09257-48BB-46B8-8EC6-AC32C5300AD2}" type="presParOf" srcId="{4482A510-4197-4189-8807-1C08F1A2F932}" destId="{5684BEDB-3AD5-47F3-9ED8-DB2585B9EE65}" srcOrd="3" destOrd="0" presId="urn:microsoft.com/office/officeart/2005/8/layout/cycle5"/>
    <dgm:cxn modelId="{F3C5EAD7-5A84-4AA7-B024-05AFA8CA8F46}" type="presParOf" srcId="{4482A510-4197-4189-8807-1C08F1A2F932}" destId="{A1FEA93D-B5F4-4F5A-A8F2-3C636032349B}" srcOrd="4" destOrd="0" presId="urn:microsoft.com/office/officeart/2005/8/layout/cycle5"/>
    <dgm:cxn modelId="{B7687BF1-7993-47BA-813A-07D24B1F9B77}" type="presParOf" srcId="{4482A510-4197-4189-8807-1C08F1A2F932}" destId="{639D5EED-B780-4572-8164-90626D7B9011}" srcOrd="5" destOrd="0" presId="urn:microsoft.com/office/officeart/2005/8/layout/cycle5"/>
    <dgm:cxn modelId="{A82DEF80-6E5B-4479-9551-AD254F6B46CC}" type="presParOf" srcId="{4482A510-4197-4189-8807-1C08F1A2F932}" destId="{74363719-434E-473F-9547-B8BA6B0B1FBC}" srcOrd="6" destOrd="0" presId="urn:microsoft.com/office/officeart/2005/8/layout/cycle5"/>
    <dgm:cxn modelId="{4FBE3212-A8A0-4B8C-B62C-241C2122DA3D}" type="presParOf" srcId="{4482A510-4197-4189-8807-1C08F1A2F932}" destId="{AA0B4211-9ABB-4B67-8674-7D141976E4B2}" srcOrd="7" destOrd="0" presId="urn:microsoft.com/office/officeart/2005/8/layout/cycle5"/>
    <dgm:cxn modelId="{9440A7FA-DC66-46B0-A116-4841ADB1E848}" type="presParOf" srcId="{4482A510-4197-4189-8807-1C08F1A2F932}" destId="{2C166B54-2D24-4444-801A-D0A8A06E7EA0}" srcOrd="8" destOrd="0" presId="urn:microsoft.com/office/officeart/2005/8/layout/cycle5"/>
    <dgm:cxn modelId="{E0A63937-00E5-4EC6-AAA3-132D21E87D5C}" type="presParOf" srcId="{4482A510-4197-4189-8807-1C08F1A2F932}" destId="{3D7E215C-4BA0-4BAC-866D-6BCB3D01435C}" srcOrd="9" destOrd="0" presId="urn:microsoft.com/office/officeart/2005/8/layout/cycle5"/>
    <dgm:cxn modelId="{6D6AE7AC-4768-4519-BF2E-3D979FE591B6}" type="presParOf" srcId="{4482A510-4197-4189-8807-1C08F1A2F932}" destId="{53355DE5-23A3-4416-9706-0B7CC7C2D60E}" srcOrd="10" destOrd="0" presId="urn:microsoft.com/office/officeart/2005/8/layout/cycle5"/>
    <dgm:cxn modelId="{78845C4D-11F9-4D85-9717-38AD77D4BCEE}" type="presParOf" srcId="{4482A510-4197-4189-8807-1C08F1A2F932}" destId="{D525D814-1043-4295-A063-0F6F0117A6AC}" srcOrd="11" destOrd="0" presId="urn:microsoft.com/office/officeart/2005/8/layout/cycle5"/>
    <dgm:cxn modelId="{C73E336E-A4DB-453D-8D24-FA062F521E5F}" type="presParOf" srcId="{4482A510-4197-4189-8807-1C08F1A2F932}" destId="{5D3E6732-5BD4-47AB-8B8E-1A3E0848BBD3}" srcOrd="12" destOrd="0" presId="urn:microsoft.com/office/officeart/2005/8/layout/cycle5"/>
    <dgm:cxn modelId="{ECF4D98B-A679-48EF-BC9C-92CA07EF1B14}" type="presParOf" srcId="{4482A510-4197-4189-8807-1C08F1A2F932}" destId="{7909048B-BDF6-435D-9E04-BCA2D32AF078}" srcOrd="13" destOrd="0" presId="urn:microsoft.com/office/officeart/2005/8/layout/cycle5"/>
    <dgm:cxn modelId="{AC862091-47FB-4C00-8CD5-60B3AD2FF5E7}" type="presParOf" srcId="{4482A510-4197-4189-8807-1C08F1A2F932}" destId="{4CD59C91-4DEF-4185-A00E-B167517F9C56}" srcOrd="14" destOrd="0" presId="urn:microsoft.com/office/officeart/2005/8/layout/cycle5"/>
    <dgm:cxn modelId="{DC250370-25AC-4219-80FF-AE68F9809C8D}" type="presParOf" srcId="{4482A510-4197-4189-8807-1C08F1A2F932}" destId="{532D34D1-DD8E-4AEC-B613-6D2E1BC217C0}" srcOrd="15" destOrd="0" presId="urn:microsoft.com/office/officeart/2005/8/layout/cycle5"/>
    <dgm:cxn modelId="{BF9C0163-323A-4486-81CF-6641CB778B3B}" type="presParOf" srcId="{4482A510-4197-4189-8807-1C08F1A2F932}" destId="{A2B521FB-74BE-4B3A-B1F8-BB37F8145037}" srcOrd="16" destOrd="0" presId="urn:microsoft.com/office/officeart/2005/8/layout/cycle5"/>
    <dgm:cxn modelId="{FD5BB398-065C-4AD9-8396-E5886F72DE72}" type="presParOf" srcId="{4482A510-4197-4189-8807-1C08F1A2F932}" destId="{D89CBDA5-E509-49D0-968D-62175643A3DA}" srcOrd="17" destOrd="0" presId="urn:microsoft.com/office/officeart/2005/8/layout/cycle5"/>
    <dgm:cxn modelId="{BE75F888-38CA-46E6-AF61-E11C32D9A122}" type="presParOf" srcId="{4482A510-4197-4189-8807-1C08F1A2F932}" destId="{499D7AC2-68F0-4C20-B2FA-2363A0E42F8A}" srcOrd="18" destOrd="0" presId="urn:microsoft.com/office/officeart/2005/8/layout/cycle5"/>
    <dgm:cxn modelId="{DD1661E5-D26D-43CD-B863-2184A60AD3A0}" type="presParOf" srcId="{4482A510-4197-4189-8807-1C08F1A2F932}" destId="{EFCD0D34-5D12-4296-871D-D1BAA11D578A}" srcOrd="19" destOrd="0" presId="urn:microsoft.com/office/officeart/2005/8/layout/cycle5"/>
    <dgm:cxn modelId="{37705217-FFF8-4694-8498-23EB3883E8C9}" type="presParOf" srcId="{4482A510-4197-4189-8807-1C08F1A2F932}" destId="{7FE00FC6-E239-4C48-9CE5-EB23C0329809}" srcOrd="20" destOrd="0" presId="urn:microsoft.com/office/officeart/2005/8/layout/cycle5"/>
    <dgm:cxn modelId="{D46E3B70-6A0F-486A-A82E-CE208DD876D7}" type="presParOf" srcId="{4482A510-4197-4189-8807-1C08F1A2F932}" destId="{CD6B2AA8-676F-4938-B0C7-4E1AEC1022E6}" srcOrd="21" destOrd="0" presId="urn:microsoft.com/office/officeart/2005/8/layout/cycle5"/>
    <dgm:cxn modelId="{73BB8F0C-0626-4C53-A82F-8C96A508A38E}" type="presParOf" srcId="{4482A510-4197-4189-8807-1C08F1A2F932}" destId="{BDC1A6C6-3FB2-492F-A28E-31609BC35291}" srcOrd="22" destOrd="0" presId="urn:microsoft.com/office/officeart/2005/8/layout/cycle5"/>
    <dgm:cxn modelId="{0C1D1E86-3A5A-4DFE-A834-A9F3AF0303F3}" type="presParOf" srcId="{4482A510-4197-4189-8807-1C08F1A2F932}" destId="{344E7581-EC60-4279-BD3E-78F1B50E0EC4}" srcOrd="23" destOrd="0" presId="urn:microsoft.com/office/officeart/2005/8/layout/cycle5"/>
    <dgm:cxn modelId="{A9B4B64F-9BF2-4BE4-9C0D-760C0E9B1C0E}" type="presParOf" srcId="{4482A510-4197-4189-8807-1C08F1A2F932}" destId="{0EC1C513-33F3-4933-8850-A500323AC81F}" srcOrd="24" destOrd="0" presId="urn:microsoft.com/office/officeart/2005/8/layout/cycle5"/>
    <dgm:cxn modelId="{B729C838-D93D-4470-82AB-DDE28337BCC9}" type="presParOf" srcId="{4482A510-4197-4189-8807-1C08F1A2F932}" destId="{7953E6A0-F899-40DB-B0A4-D3DBD4C87017}" srcOrd="25" destOrd="0" presId="urn:microsoft.com/office/officeart/2005/8/layout/cycle5"/>
    <dgm:cxn modelId="{346EE1FF-C081-4C98-8C48-FF7283F290B3}" type="presParOf" srcId="{4482A510-4197-4189-8807-1C08F1A2F932}" destId="{C8EC3148-B121-413E-BBBB-108EE503351B}" srcOrd="26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B442FA3-C72A-434C-B6F6-30F11FF9F145}" type="doc">
      <dgm:prSet loTypeId="urn:microsoft.com/office/officeart/2005/8/layout/cycle5" loCatId="cycle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da-DK"/>
        </a:p>
      </dgm:t>
    </dgm:pt>
    <dgm:pt modelId="{46875C03-B058-4618-8FF6-FE3C38694792}">
      <dgm:prSet phldrT="[Tekst]" custT="1"/>
      <dgm:spPr>
        <a:solidFill>
          <a:srgbClr val="F9D7AD"/>
        </a:solidFill>
      </dgm:spPr>
      <dgm:t>
        <a:bodyPr/>
        <a:lstStyle/>
        <a:p>
          <a:r>
            <a:rPr lang="da-DK" sz="1200" dirty="0"/>
            <a:t>Profilering med kunde</a:t>
          </a:r>
        </a:p>
      </dgm:t>
    </dgm:pt>
    <dgm:pt modelId="{A4CBD7DC-1950-44F7-8E69-1E2111B9494C}" type="parTrans" cxnId="{6869C320-16AD-44F7-8E25-AE7710E607FC}">
      <dgm:prSet/>
      <dgm:spPr/>
      <dgm:t>
        <a:bodyPr/>
        <a:lstStyle/>
        <a:p>
          <a:endParaRPr lang="da-DK"/>
        </a:p>
      </dgm:t>
    </dgm:pt>
    <dgm:pt modelId="{21012455-03D8-49F0-9B41-463C93CF2CEF}" type="sibTrans" cxnId="{6869C320-16AD-44F7-8E25-AE7710E607FC}">
      <dgm:prSet/>
      <dgm:spPr/>
      <dgm:t>
        <a:bodyPr/>
        <a:lstStyle/>
        <a:p>
          <a:endParaRPr lang="da-DK"/>
        </a:p>
      </dgm:t>
    </dgm:pt>
    <dgm:pt modelId="{C28BC447-6B8F-44A7-A33D-5C7A583DCE3B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Registrering</a:t>
          </a:r>
        </a:p>
      </dgm:t>
    </dgm:pt>
    <dgm:pt modelId="{09F152D2-B455-422F-AF5B-FD6CF89677F6}" type="parTrans" cxnId="{996C805B-4862-4C84-9BA5-DFA03CE608A0}">
      <dgm:prSet/>
      <dgm:spPr/>
      <dgm:t>
        <a:bodyPr/>
        <a:lstStyle/>
        <a:p>
          <a:endParaRPr lang="da-DK"/>
        </a:p>
      </dgm:t>
    </dgm:pt>
    <dgm:pt modelId="{722CCD65-3052-4214-AB91-E419E4C14DB1}" type="sibTrans" cxnId="{996C805B-4862-4C84-9BA5-DFA03CE608A0}">
      <dgm:prSet/>
      <dgm:spPr/>
      <dgm:t>
        <a:bodyPr/>
        <a:lstStyle/>
        <a:p>
          <a:endParaRPr lang="da-DK"/>
        </a:p>
      </dgm:t>
    </dgm:pt>
    <dgm:pt modelId="{9A8A32C0-D877-4176-AFB0-C77AB968C804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Screening</a:t>
          </a:r>
        </a:p>
      </dgm:t>
    </dgm:pt>
    <dgm:pt modelId="{63AB9597-EA80-463C-83DD-BB7D0EBDCEBB}" type="parTrans" cxnId="{A237FEB8-2398-44C5-9CAD-59571F321970}">
      <dgm:prSet/>
      <dgm:spPr/>
      <dgm:t>
        <a:bodyPr/>
        <a:lstStyle/>
        <a:p>
          <a:endParaRPr lang="da-DK"/>
        </a:p>
      </dgm:t>
    </dgm:pt>
    <dgm:pt modelId="{2176CE1B-A92C-4FC0-B385-64AE23F6E1B2}" type="sibTrans" cxnId="{A237FEB8-2398-44C5-9CAD-59571F321970}">
      <dgm:prSet/>
      <dgm:spPr/>
      <dgm:t>
        <a:bodyPr/>
        <a:lstStyle/>
        <a:p>
          <a:endParaRPr lang="da-DK"/>
        </a:p>
      </dgm:t>
    </dgm:pt>
    <dgm:pt modelId="{D4E2A199-4FF9-449F-9120-389103EA7B0C}">
      <dgm:prSet phldrT="[Tekst]" custT="1"/>
      <dgm:spPr>
        <a:solidFill>
          <a:srgbClr val="954D2D"/>
        </a:solidFill>
      </dgm:spPr>
      <dgm:t>
        <a:bodyPr/>
        <a:lstStyle/>
        <a:p>
          <a:r>
            <a:rPr lang="da-DK" sz="1200" dirty="0"/>
            <a:t>Formaliteter</a:t>
          </a:r>
        </a:p>
      </dgm:t>
    </dgm:pt>
    <dgm:pt modelId="{A5EAE85F-3434-475E-A75D-9E24EA11A3C6}" type="parTrans" cxnId="{414D184E-B4DF-455B-9D1B-42CD03D82655}">
      <dgm:prSet/>
      <dgm:spPr/>
      <dgm:t>
        <a:bodyPr/>
        <a:lstStyle/>
        <a:p>
          <a:endParaRPr lang="da-DK"/>
        </a:p>
      </dgm:t>
    </dgm:pt>
    <dgm:pt modelId="{3A44E2AC-F4DD-40C7-9363-DC87332F3463}" type="sibTrans" cxnId="{414D184E-B4DF-455B-9D1B-42CD03D82655}">
      <dgm:prSet/>
      <dgm:spPr/>
      <dgm:t>
        <a:bodyPr/>
        <a:lstStyle/>
        <a:p>
          <a:endParaRPr lang="da-DK"/>
        </a:p>
      </dgm:t>
    </dgm:pt>
    <dgm:pt modelId="{11F9775C-79CD-449B-94F9-19E18A4DE30B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Introdag/1. arbejdsdag</a:t>
          </a:r>
        </a:p>
      </dgm:t>
    </dgm:pt>
    <dgm:pt modelId="{D713C5C7-43BE-4159-B8AD-50FED8FF79AF}" type="parTrans" cxnId="{5DA197E9-DBD8-40DE-A4D8-547B1030C135}">
      <dgm:prSet/>
      <dgm:spPr/>
      <dgm:t>
        <a:bodyPr/>
        <a:lstStyle/>
        <a:p>
          <a:endParaRPr lang="da-DK"/>
        </a:p>
      </dgm:t>
    </dgm:pt>
    <dgm:pt modelId="{73D687BC-724B-4B52-97EB-B68E4CF0DD71}" type="sibTrans" cxnId="{5DA197E9-DBD8-40DE-A4D8-547B1030C135}">
      <dgm:prSet/>
      <dgm:spPr/>
      <dgm:t>
        <a:bodyPr/>
        <a:lstStyle/>
        <a:p>
          <a:endParaRPr lang="da-DK"/>
        </a:p>
      </dgm:t>
    </dgm:pt>
    <dgm:pt modelId="{6C39C78F-476A-4C73-8EB3-3DC1C2920200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TP-dag</a:t>
          </a:r>
        </a:p>
      </dgm:t>
    </dgm:pt>
    <dgm:pt modelId="{5D90D452-6000-4163-9984-0449C1CB5E21}" type="parTrans" cxnId="{0C97CE17-FA0E-4751-B62F-6F7115386745}">
      <dgm:prSet/>
      <dgm:spPr/>
      <dgm:t>
        <a:bodyPr/>
        <a:lstStyle/>
        <a:p>
          <a:endParaRPr lang="da-DK"/>
        </a:p>
      </dgm:t>
    </dgm:pt>
    <dgm:pt modelId="{194683A8-96B3-4630-AF89-D263713D2674}" type="sibTrans" cxnId="{0C97CE17-FA0E-4751-B62F-6F7115386745}">
      <dgm:prSet/>
      <dgm:spPr/>
      <dgm:t>
        <a:bodyPr/>
        <a:lstStyle/>
        <a:p>
          <a:endParaRPr lang="da-DK"/>
        </a:p>
      </dgm:t>
    </dgm:pt>
    <dgm:pt modelId="{6E880CF3-E892-401B-9E59-D0C0D7D0677F}">
      <dgm:prSet phldrT="[Tekst]" custT="1"/>
      <dgm:spPr>
        <a:solidFill>
          <a:srgbClr val="F9D7AD"/>
        </a:solidFill>
      </dgm:spPr>
      <dgm:t>
        <a:bodyPr/>
        <a:lstStyle/>
        <a:p>
          <a:r>
            <a:rPr lang="da-DK" sz="1200" dirty="0"/>
            <a:t>Annoncering</a:t>
          </a:r>
        </a:p>
      </dgm:t>
    </dgm:pt>
    <dgm:pt modelId="{0731E7F1-24FA-4A33-B2B7-AA243A06B647}" type="parTrans" cxnId="{E9FEAC08-699B-4FE7-90CC-64BF79C8E5E5}">
      <dgm:prSet/>
      <dgm:spPr/>
      <dgm:t>
        <a:bodyPr/>
        <a:lstStyle/>
        <a:p>
          <a:endParaRPr lang="da-DK"/>
        </a:p>
      </dgm:t>
    </dgm:pt>
    <dgm:pt modelId="{A6129BF9-E1F0-469B-A556-EF850E56D172}" type="sibTrans" cxnId="{E9FEAC08-699B-4FE7-90CC-64BF79C8E5E5}">
      <dgm:prSet/>
      <dgm:spPr/>
      <dgm:t>
        <a:bodyPr/>
        <a:lstStyle/>
        <a:p>
          <a:endParaRPr lang="da-DK"/>
        </a:p>
      </dgm:t>
    </dgm:pt>
    <dgm:pt modelId="{F5C48E96-0F7D-4C64-8519-95EC755D9C66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Opfølgning</a:t>
          </a:r>
        </a:p>
      </dgm:t>
    </dgm:pt>
    <dgm:pt modelId="{012F292B-599E-48AB-843B-9AE1D42AC0F8}" type="parTrans" cxnId="{15D6C23D-79B6-4298-9BD9-9EF23CADEE33}">
      <dgm:prSet/>
      <dgm:spPr/>
      <dgm:t>
        <a:bodyPr/>
        <a:lstStyle/>
        <a:p>
          <a:endParaRPr lang="da-DK"/>
        </a:p>
      </dgm:t>
    </dgm:pt>
    <dgm:pt modelId="{235358CE-E7B1-4517-B3A4-D98B8BD5B4C3}" type="sibTrans" cxnId="{15D6C23D-79B6-4298-9BD9-9EF23CADEE33}">
      <dgm:prSet/>
      <dgm:spPr/>
      <dgm:t>
        <a:bodyPr/>
        <a:lstStyle/>
        <a:p>
          <a:endParaRPr lang="da-DK"/>
        </a:p>
      </dgm:t>
    </dgm:pt>
    <dgm:pt modelId="{C2676B04-2AB1-41B3-975E-01938122EDDA}">
      <dgm:prSet phldrT="[Teks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da-DK" sz="1200" dirty="0"/>
            <a:t>Samtale og afgørelse</a:t>
          </a:r>
        </a:p>
      </dgm:t>
    </dgm:pt>
    <dgm:pt modelId="{736DF799-5E04-4555-B324-7076EE92EE86}" type="parTrans" cxnId="{9BD6BB79-AD59-47AD-B878-C6040F5BE2B7}">
      <dgm:prSet/>
      <dgm:spPr/>
      <dgm:t>
        <a:bodyPr/>
        <a:lstStyle/>
        <a:p>
          <a:endParaRPr lang="da-DK"/>
        </a:p>
      </dgm:t>
    </dgm:pt>
    <dgm:pt modelId="{4550E48C-80FF-4430-A947-B1B9EBC89E09}" type="sibTrans" cxnId="{9BD6BB79-AD59-47AD-B878-C6040F5BE2B7}">
      <dgm:prSet/>
      <dgm:spPr/>
      <dgm:t>
        <a:bodyPr/>
        <a:lstStyle/>
        <a:p>
          <a:endParaRPr lang="da-DK"/>
        </a:p>
      </dgm:t>
    </dgm:pt>
    <dgm:pt modelId="{4482A510-4197-4189-8807-1C08F1A2F932}" type="pres">
      <dgm:prSet presAssocID="{7B442FA3-C72A-434C-B6F6-30F11FF9F145}" presName="cycle" presStyleCnt="0">
        <dgm:presLayoutVars>
          <dgm:dir/>
          <dgm:resizeHandles val="exact"/>
        </dgm:presLayoutVars>
      </dgm:prSet>
      <dgm:spPr/>
    </dgm:pt>
    <dgm:pt modelId="{7E0428C0-5CB3-4D13-8DF0-DAF6A2AC3BE8}" type="pres">
      <dgm:prSet presAssocID="{46875C03-B058-4618-8FF6-FE3C38694792}" presName="node" presStyleLbl="node1" presStyleIdx="0" presStyleCnt="9" custScaleX="134596" custScaleY="113889">
        <dgm:presLayoutVars>
          <dgm:bulletEnabled val="1"/>
        </dgm:presLayoutVars>
      </dgm:prSet>
      <dgm:spPr/>
    </dgm:pt>
    <dgm:pt modelId="{0E3D163C-9E6C-41A4-BBF5-5672A4D459D0}" type="pres">
      <dgm:prSet presAssocID="{46875C03-B058-4618-8FF6-FE3C38694792}" presName="spNode" presStyleCnt="0"/>
      <dgm:spPr/>
    </dgm:pt>
    <dgm:pt modelId="{978D3D35-266A-4F25-98B3-15E8F9299681}" type="pres">
      <dgm:prSet presAssocID="{21012455-03D8-49F0-9B41-463C93CF2CEF}" presName="sibTrans" presStyleLbl="sibTrans1D1" presStyleIdx="0" presStyleCnt="9"/>
      <dgm:spPr/>
    </dgm:pt>
    <dgm:pt modelId="{5684BEDB-3AD5-47F3-9ED8-DB2585B9EE65}" type="pres">
      <dgm:prSet presAssocID="{6E880CF3-E892-401B-9E59-D0C0D7D0677F}" presName="node" presStyleLbl="node1" presStyleIdx="1" presStyleCnt="9" custScaleX="171492" custScaleY="97083" custRadScaleRad="104204" custRadScaleInc="60157">
        <dgm:presLayoutVars>
          <dgm:bulletEnabled val="1"/>
        </dgm:presLayoutVars>
      </dgm:prSet>
      <dgm:spPr/>
    </dgm:pt>
    <dgm:pt modelId="{A1FEA93D-B5F4-4F5A-A8F2-3C636032349B}" type="pres">
      <dgm:prSet presAssocID="{6E880CF3-E892-401B-9E59-D0C0D7D0677F}" presName="spNode" presStyleCnt="0"/>
      <dgm:spPr/>
    </dgm:pt>
    <dgm:pt modelId="{639D5EED-B780-4572-8164-90626D7B9011}" type="pres">
      <dgm:prSet presAssocID="{A6129BF9-E1F0-469B-A556-EF850E56D172}" presName="sibTrans" presStyleLbl="sibTrans1D1" presStyleIdx="1" presStyleCnt="9"/>
      <dgm:spPr/>
    </dgm:pt>
    <dgm:pt modelId="{74363719-434E-473F-9547-B8BA6B0B1FBC}" type="pres">
      <dgm:prSet presAssocID="{C28BC447-6B8F-44A7-A33D-5C7A583DCE3B}" presName="node" presStyleLbl="node1" presStyleIdx="2" presStyleCnt="9" custScaleX="132955" custScaleY="97320">
        <dgm:presLayoutVars>
          <dgm:bulletEnabled val="1"/>
        </dgm:presLayoutVars>
      </dgm:prSet>
      <dgm:spPr/>
    </dgm:pt>
    <dgm:pt modelId="{AA0B4211-9ABB-4B67-8674-7D141976E4B2}" type="pres">
      <dgm:prSet presAssocID="{C28BC447-6B8F-44A7-A33D-5C7A583DCE3B}" presName="spNode" presStyleCnt="0"/>
      <dgm:spPr/>
    </dgm:pt>
    <dgm:pt modelId="{2C166B54-2D24-4444-801A-D0A8A06E7EA0}" type="pres">
      <dgm:prSet presAssocID="{722CCD65-3052-4214-AB91-E419E4C14DB1}" presName="sibTrans" presStyleLbl="sibTrans1D1" presStyleIdx="2" presStyleCnt="9"/>
      <dgm:spPr/>
    </dgm:pt>
    <dgm:pt modelId="{3D7E215C-4BA0-4BAC-866D-6BCB3D01435C}" type="pres">
      <dgm:prSet presAssocID="{9A8A32C0-D877-4176-AFB0-C77AB968C804}" presName="node" presStyleLbl="node1" presStyleIdx="3" presStyleCnt="9" custScaleX="127641" custScaleY="97385">
        <dgm:presLayoutVars>
          <dgm:bulletEnabled val="1"/>
        </dgm:presLayoutVars>
      </dgm:prSet>
      <dgm:spPr/>
    </dgm:pt>
    <dgm:pt modelId="{53355DE5-23A3-4416-9706-0B7CC7C2D60E}" type="pres">
      <dgm:prSet presAssocID="{9A8A32C0-D877-4176-AFB0-C77AB968C804}" presName="spNode" presStyleCnt="0"/>
      <dgm:spPr/>
    </dgm:pt>
    <dgm:pt modelId="{D525D814-1043-4295-A063-0F6F0117A6AC}" type="pres">
      <dgm:prSet presAssocID="{2176CE1B-A92C-4FC0-B385-64AE23F6E1B2}" presName="sibTrans" presStyleLbl="sibTrans1D1" presStyleIdx="3" presStyleCnt="9"/>
      <dgm:spPr/>
    </dgm:pt>
    <dgm:pt modelId="{5D3E6732-5BD4-47AB-8B8E-1A3E0848BBD3}" type="pres">
      <dgm:prSet presAssocID="{6C39C78F-476A-4C73-8EB3-3DC1C2920200}" presName="node" presStyleLbl="node1" presStyleIdx="4" presStyleCnt="9">
        <dgm:presLayoutVars>
          <dgm:bulletEnabled val="1"/>
        </dgm:presLayoutVars>
      </dgm:prSet>
      <dgm:spPr/>
    </dgm:pt>
    <dgm:pt modelId="{7909048B-BDF6-435D-9E04-BCA2D32AF078}" type="pres">
      <dgm:prSet presAssocID="{6C39C78F-476A-4C73-8EB3-3DC1C2920200}" presName="spNode" presStyleCnt="0"/>
      <dgm:spPr/>
    </dgm:pt>
    <dgm:pt modelId="{4CD59C91-4DEF-4185-A00E-B167517F9C56}" type="pres">
      <dgm:prSet presAssocID="{194683A8-96B3-4630-AF89-D263713D2674}" presName="sibTrans" presStyleLbl="sibTrans1D1" presStyleIdx="4" presStyleCnt="9"/>
      <dgm:spPr/>
    </dgm:pt>
    <dgm:pt modelId="{EB65C87D-A251-409F-A73A-EDF0B60AE99C}" type="pres">
      <dgm:prSet presAssocID="{C2676B04-2AB1-41B3-975E-01938122EDDA}" presName="node" presStyleLbl="node1" presStyleIdx="5" presStyleCnt="9" custScaleX="117773" custScaleY="115348">
        <dgm:presLayoutVars>
          <dgm:bulletEnabled val="1"/>
        </dgm:presLayoutVars>
      </dgm:prSet>
      <dgm:spPr/>
    </dgm:pt>
    <dgm:pt modelId="{9ED56077-1535-4CA8-A705-DA9CB7F6022A}" type="pres">
      <dgm:prSet presAssocID="{C2676B04-2AB1-41B3-975E-01938122EDDA}" presName="spNode" presStyleCnt="0"/>
      <dgm:spPr/>
    </dgm:pt>
    <dgm:pt modelId="{EFD7DDF7-B3AA-4BDB-9844-B0923F7489B7}" type="pres">
      <dgm:prSet presAssocID="{4550E48C-80FF-4430-A947-B1B9EBC89E09}" presName="sibTrans" presStyleLbl="sibTrans1D1" presStyleIdx="5" presStyleCnt="9"/>
      <dgm:spPr/>
    </dgm:pt>
    <dgm:pt modelId="{499D7AC2-68F0-4C20-B2FA-2363A0E42F8A}" type="pres">
      <dgm:prSet presAssocID="{D4E2A199-4FF9-449F-9120-389103EA7B0C}" presName="node" presStyleLbl="node1" presStyleIdx="6" presStyleCnt="9" custScaleX="160636" custScaleY="99943" custRadScaleRad="99233" custRadScaleInc="12228">
        <dgm:presLayoutVars>
          <dgm:bulletEnabled val="1"/>
        </dgm:presLayoutVars>
      </dgm:prSet>
      <dgm:spPr/>
    </dgm:pt>
    <dgm:pt modelId="{EFCD0D34-5D12-4296-871D-D1BAA11D578A}" type="pres">
      <dgm:prSet presAssocID="{D4E2A199-4FF9-449F-9120-389103EA7B0C}" presName="spNode" presStyleCnt="0"/>
      <dgm:spPr/>
    </dgm:pt>
    <dgm:pt modelId="{7FE00FC6-E239-4C48-9CE5-EB23C0329809}" type="pres">
      <dgm:prSet presAssocID="{3A44E2AC-F4DD-40C7-9363-DC87332F3463}" presName="sibTrans" presStyleLbl="sibTrans1D1" presStyleIdx="6" presStyleCnt="9"/>
      <dgm:spPr/>
    </dgm:pt>
    <dgm:pt modelId="{CD6B2AA8-676F-4938-B0C7-4E1AEC1022E6}" type="pres">
      <dgm:prSet presAssocID="{11F9775C-79CD-449B-94F9-19E18A4DE30B}" presName="node" presStyleLbl="node1" presStyleIdx="7" presStyleCnt="9" custScaleX="143563" custScaleY="113755">
        <dgm:presLayoutVars>
          <dgm:bulletEnabled val="1"/>
        </dgm:presLayoutVars>
      </dgm:prSet>
      <dgm:spPr/>
    </dgm:pt>
    <dgm:pt modelId="{BDC1A6C6-3FB2-492F-A28E-31609BC35291}" type="pres">
      <dgm:prSet presAssocID="{11F9775C-79CD-449B-94F9-19E18A4DE30B}" presName="spNode" presStyleCnt="0"/>
      <dgm:spPr/>
    </dgm:pt>
    <dgm:pt modelId="{344E7581-EC60-4279-BD3E-78F1B50E0EC4}" type="pres">
      <dgm:prSet presAssocID="{73D687BC-724B-4B52-97EB-B68E4CF0DD71}" presName="sibTrans" presStyleLbl="sibTrans1D1" presStyleIdx="7" presStyleCnt="9"/>
      <dgm:spPr/>
    </dgm:pt>
    <dgm:pt modelId="{0EC1C513-33F3-4933-8850-A500323AC81F}" type="pres">
      <dgm:prSet presAssocID="{F5C48E96-0F7D-4C64-8519-95EC755D9C66}" presName="node" presStyleLbl="node1" presStyleIdx="8" presStyleCnt="9" custScaleX="154981" custScaleY="97084" custRadScaleRad="101259" custRadScaleInc="-29704">
        <dgm:presLayoutVars>
          <dgm:bulletEnabled val="1"/>
        </dgm:presLayoutVars>
      </dgm:prSet>
      <dgm:spPr/>
    </dgm:pt>
    <dgm:pt modelId="{7953E6A0-F899-40DB-B0A4-D3DBD4C87017}" type="pres">
      <dgm:prSet presAssocID="{F5C48E96-0F7D-4C64-8519-95EC755D9C66}" presName="spNode" presStyleCnt="0"/>
      <dgm:spPr/>
    </dgm:pt>
    <dgm:pt modelId="{C8EC3148-B121-413E-BBBB-108EE503351B}" type="pres">
      <dgm:prSet presAssocID="{235358CE-E7B1-4517-B3A4-D98B8BD5B4C3}" presName="sibTrans" presStyleLbl="sibTrans1D1" presStyleIdx="8" presStyleCnt="9"/>
      <dgm:spPr/>
    </dgm:pt>
  </dgm:ptLst>
  <dgm:cxnLst>
    <dgm:cxn modelId="{701EB806-E932-46CC-8653-5968221D7642}" type="presOf" srcId="{C28BC447-6B8F-44A7-A33D-5C7A583DCE3B}" destId="{74363719-434E-473F-9547-B8BA6B0B1FBC}" srcOrd="0" destOrd="0" presId="urn:microsoft.com/office/officeart/2005/8/layout/cycle5"/>
    <dgm:cxn modelId="{E9FEAC08-699B-4FE7-90CC-64BF79C8E5E5}" srcId="{7B442FA3-C72A-434C-B6F6-30F11FF9F145}" destId="{6E880CF3-E892-401B-9E59-D0C0D7D0677F}" srcOrd="1" destOrd="0" parTransId="{0731E7F1-24FA-4A33-B2B7-AA243A06B647}" sibTransId="{A6129BF9-E1F0-469B-A556-EF850E56D172}"/>
    <dgm:cxn modelId="{6E46980F-B015-4102-9B0D-04B2B62ADBF3}" type="presOf" srcId="{73D687BC-724B-4B52-97EB-B68E4CF0DD71}" destId="{344E7581-EC60-4279-BD3E-78F1B50E0EC4}" srcOrd="0" destOrd="0" presId="urn:microsoft.com/office/officeart/2005/8/layout/cycle5"/>
    <dgm:cxn modelId="{CCE45016-DA5B-44DD-A3BA-04347C6B51DF}" type="presOf" srcId="{F5C48E96-0F7D-4C64-8519-95EC755D9C66}" destId="{0EC1C513-33F3-4933-8850-A500323AC81F}" srcOrd="0" destOrd="0" presId="urn:microsoft.com/office/officeart/2005/8/layout/cycle5"/>
    <dgm:cxn modelId="{0C97CE17-FA0E-4751-B62F-6F7115386745}" srcId="{7B442FA3-C72A-434C-B6F6-30F11FF9F145}" destId="{6C39C78F-476A-4C73-8EB3-3DC1C2920200}" srcOrd="4" destOrd="0" parTransId="{5D90D452-6000-4163-9984-0449C1CB5E21}" sibTransId="{194683A8-96B3-4630-AF89-D263713D2674}"/>
    <dgm:cxn modelId="{6869C320-16AD-44F7-8E25-AE7710E607FC}" srcId="{7B442FA3-C72A-434C-B6F6-30F11FF9F145}" destId="{46875C03-B058-4618-8FF6-FE3C38694792}" srcOrd="0" destOrd="0" parTransId="{A4CBD7DC-1950-44F7-8E69-1E2111B9494C}" sibTransId="{21012455-03D8-49F0-9B41-463C93CF2CEF}"/>
    <dgm:cxn modelId="{15D6C23D-79B6-4298-9BD9-9EF23CADEE33}" srcId="{7B442FA3-C72A-434C-B6F6-30F11FF9F145}" destId="{F5C48E96-0F7D-4C64-8519-95EC755D9C66}" srcOrd="8" destOrd="0" parTransId="{012F292B-599E-48AB-843B-9AE1D42AC0F8}" sibTransId="{235358CE-E7B1-4517-B3A4-D98B8BD5B4C3}"/>
    <dgm:cxn modelId="{99F7A03F-2861-4A78-BDD8-08E6448EA43B}" type="presOf" srcId="{194683A8-96B3-4630-AF89-D263713D2674}" destId="{4CD59C91-4DEF-4185-A00E-B167517F9C56}" srcOrd="0" destOrd="0" presId="urn:microsoft.com/office/officeart/2005/8/layout/cycle5"/>
    <dgm:cxn modelId="{996C805B-4862-4C84-9BA5-DFA03CE608A0}" srcId="{7B442FA3-C72A-434C-B6F6-30F11FF9F145}" destId="{C28BC447-6B8F-44A7-A33D-5C7A583DCE3B}" srcOrd="2" destOrd="0" parTransId="{09F152D2-B455-422F-AF5B-FD6CF89677F6}" sibTransId="{722CCD65-3052-4214-AB91-E419E4C14DB1}"/>
    <dgm:cxn modelId="{6B70CB49-5B3F-4B1C-AC29-39C4F45C2056}" type="presOf" srcId="{11F9775C-79CD-449B-94F9-19E18A4DE30B}" destId="{CD6B2AA8-676F-4938-B0C7-4E1AEC1022E6}" srcOrd="0" destOrd="0" presId="urn:microsoft.com/office/officeart/2005/8/layout/cycle5"/>
    <dgm:cxn modelId="{414D184E-B4DF-455B-9D1B-42CD03D82655}" srcId="{7B442FA3-C72A-434C-B6F6-30F11FF9F145}" destId="{D4E2A199-4FF9-449F-9120-389103EA7B0C}" srcOrd="6" destOrd="0" parTransId="{A5EAE85F-3434-475E-A75D-9E24EA11A3C6}" sibTransId="{3A44E2AC-F4DD-40C7-9363-DC87332F3463}"/>
    <dgm:cxn modelId="{FDC5C352-24D3-431D-A4F1-2FAF56915E10}" type="presOf" srcId="{C2676B04-2AB1-41B3-975E-01938122EDDA}" destId="{EB65C87D-A251-409F-A73A-EDF0B60AE99C}" srcOrd="0" destOrd="0" presId="urn:microsoft.com/office/officeart/2005/8/layout/cycle5"/>
    <dgm:cxn modelId="{11443253-6CC1-4C3C-8D7E-13F5F797BBDE}" type="presOf" srcId="{D4E2A199-4FF9-449F-9120-389103EA7B0C}" destId="{499D7AC2-68F0-4C20-B2FA-2363A0E42F8A}" srcOrd="0" destOrd="0" presId="urn:microsoft.com/office/officeart/2005/8/layout/cycle5"/>
    <dgm:cxn modelId="{C1314675-6A1E-49B8-806C-393A116B6FFF}" type="presOf" srcId="{2176CE1B-A92C-4FC0-B385-64AE23F6E1B2}" destId="{D525D814-1043-4295-A063-0F6F0117A6AC}" srcOrd="0" destOrd="0" presId="urn:microsoft.com/office/officeart/2005/8/layout/cycle5"/>
    <dgm:cxn modelId="{1CBF0E58-74F6-4292-B601-BDA38B344B4B}" type="presOf" srcId="{4550E48C-80FF-4430-A947-B1B9EBC89E09}" destId="{EFD7DDF7-B3AA-4BDB-9844-B0923F7489B7}" srcOrd="0" destOrd="0" presId="urn:microsoft.com/office/officeart/2005/8/layout/cycle5"/>
    <dgm:cxn modelId="{73778C78-90D7-449C-A8B8-A1317FC28DB2}" type="presOf" srcId="{7B442FA3-C72A-434C-B6F6-30F11FF9F145}" destId="{4482A510-4197-4189-8807-1C08F1A2F932}" srcOrd="0" destOrd="0" presId="urn:microsoft.com/office/officeart/2005/8/layout/cycle5"/>
    <dgm:cxn modelId="{9BD6BB79-AD59-47AD-B878-C6040F5BE2B7}" srcId="{7B442FA3-C72A-434C-B6F6-30F11FF9F145}" destId="{C2676B04-2AB1-41B3-975E-01938122EDDA}" srcOrd="5" destOrd="0" parTransId="{736DF799-5E04-4555-B324-7076EE92EE86}" sibTransId="{4550E48C-80FF-4430-A947-B1B9EBC89E09}"/>
    <dgm:cxn modelId="{D3B85783-22A1-44A3-835E-35E4820822E6}" type="presOf" srcId="{722CCD65-3052-4214-AB91-E419E4C14DB1}" destId="{2C166B54-2D24-4444-801A-D0A8A06E7EA0}" srcOrd="0" destOrd="0" presId="urn:microsoft.com/office/officeart/2005/8/layout/cycle5"/>
    <dgm:cxn modelId="{FB626794-214C-494A-B521-5B456443D5E8}" type="presOf" srcId="{A6129BF9-E1F0-469B-A556-EF850E56D172}" destId="{639D5EED-B780-4572-8164-90626D7B9011}" srcOrd="0" destOrd="0" presId="urn:microsoft.com/office/officeart/2005/8/layout/cycle5"/>
    <dgm:cxn modelId="{1130D9AD-8DC6-4795-8F81-78803FA7F3EC}" type="presOf" srcId="{6E880CF3-E892-401B-9E59-D0C0D7D0677F}" destId="{5684BEDB-3AD5-47F3-9ED8-DB2585B9EE65}" srcOrd="0" destOrd="0" presId="urn:microsoft.com/office/officeart/2005/8/layout/cycle5"/>
    <dgm:cxn modelId="{20B9CCB3-F137-499B-AC81-D4DA3502F07E}" type="presOf" srcId="{6C39C78F-476A-4C73-8EB3-3DC1C2920200}" destId="{5D3E6732-5BD4-47AB-8B8E-1A3E0848BBD3}" srcOrd="0" destOrd="0" presId="urn:microsoft.com/office/officeart/2005/8/layout/cycle5"/>
    <dgm:cxn modelId="{A237FEB8-2398-44C5-9CAD-59571F321970}" srcId="{7B442FA3-C72A-434C-B6F6-30F11FF9F145}" destId="{9A8A32C0-D877-4176-AFB0-C77AB968C804}" srcOrd="3" destOrd="0" parTransId="{63AB9597-EA80-463C-83DD-BB7D0EBDCEBB}" sibTransId="{2176CE1B-A92C-4FC0-B385-64AE23F6E1B2}"/>
    <dgm:cxn modelId="{EA408CCA-ED63-4BB8-883D-7B99F567A10B}" type="presOf" srcId="{235358CE-E7B1-4517-B3A4-D98B8BD5B4C3}" destId="{C8EC3148-B121-413E-BBBB-108EE503351B}" srcOrd="0" destOrd="0" presId="urn:microsoft.com/office/officeart/2005/8/layout/cycle5"/>
    <dgm:cxn modelId="{4FC6E8D0-322B-4005-AE1B-54771151C5E9}" type="presOf" srcId="{9A8A32C0-D877-4176-AFB0-C77AB968C804}" destId="{3D7E215C-4BA0-4BAC-866D-6BCB3D01435C}" srcOrd="0" destOrd="0" presId="urn:microsoft.com/office/officeart/2005/8/layout/cycle5"/>
    <dgm:cxn modelId="{2F8486D5-60EC-443C-AEA0-D0A9B41231BB}" type="presOf" srcId="{3A44E2AC-F4DD-40C7-9363-DC87332F3463}" destId="{7FE00FC6-E239-4C48-9CE5-EB23C0329809}" srcOrd="0" destOrd="0" presId="urn:microsoft.com/office/officeart/2005/8/layout/cycle5"/>
    <dgm:cxn modelId="{63C880D7-CE27-448B-86BD-6EC55CDA58A7}" type="presOf" srcId="{21012455-03D8-49F0-9B41-463C93CF2CEF}" destId="{978D3D35-266A-4F25-98B3-15E8F9299681}" srcOrd="0" destOrd="0" presId="urn:microsoft.com/office/officeart/2005/8/layout/cycle5"/>
    <dgm:cxn modelId="{5DA197E9-DBD8-40DE-A4D8-547B1030C135}" srcId="{7B442FA3-C72A-434C-B6F6-30F11FF9F145}" destId="{11F9775C-79CD-449B-94F9-19E18A4DE30B}" srcOrd="7" destOrd="0" parTransId="{D713C5C7-43BE-4159-B8AD-50FED8FF79AF}" sibTransId="{73D687BC-724B-4B52-97EB-B68E4CF0DD71}"/>
    <dgm:cxn modelId="{59AB72EB-86AE-4475-BD67-9149EFA9CD72}" type="presOf" srcId="{46875C03-B058-4618-8FF6-FE3C38694792}" destId="{7E0428C0-5CB3-4D13-8DF0-DAF6A2AC3BE8}" srcOrd="0" destOrd="0" presId="urn:microsoft.com/office/officeart/2005/8/layout/cycle5"/>
    <dgm:cxn modelId="{B85E3C26-297E-4CE2-911A-7CE580314461}" type="presParOf" srcId="{4482A510-4197-4189-8807-1C08F1A2F932}" destId="{7E0428C0-5CB3-4D13-8DF0-DAF6A2AC3BE8}" srcOrd="0" destOrd="0" presId="urn:microsoft.com/office/officeart/2005/8/layout/cycle5"/>
    <dgm:cxn modelId="{57B99545-0536-4DA4-BD82-5C9A6314868F}" type="presParOf" srcId="{4482A510-4197-4189-8807-1C08F1A2F932}" destId="{0E3D163C-9E6C-41A4-BBF5-5672A4D459D0}" srcOrd="1" destOrd="0" presId="urn:microsoft.com/office/officeart/2005/8/layout/cycle5"/>
    <dgm:cxn modelId="{EDA7A13D-F661-4F1F-BF9D-A398C7685DDA}" type="presParOf" srcId="{4482A510-4197-4189-8807-1C08F1A2F932}" destId="{978D3D35-266A-4F25-98B3-15E8F9299681}" srcOrd="2" destOrd="0" presId="urn:microsoft.com/office/officeart/2005/8/layout/cycle5"/>
    <dgm:cxn modelId="{3FA09257-48BB-46B8-8EC6-AC32C5300AD2}" type="presParOf" srcId="{4482A510-4197-4189-8807-1C08F1A2F932}" destId="{5684BEDB-3AD5-47F3-9ED8-DB2585B9EE65}" srcOrd="3" destOrd="0" presId="urn:microsoft.com/office/officeart/2005/8/layout/cycle5"/>
    <dgm:cxn modelId="{F3C5EAD7-5A84-4AA7-B024-05AFA8CA8F46}" type="presParOf" srcId="{4482A510-4197-4189-8807-1C08F1A2F932}" destId="{A1FEA93D-B5F4-4F5A-A8F2-3C636032349B}" srcOrd="4" destOrd="0" presId="urn:microsoft.com/office/officeart/2005/8/layout/cycle5"/>
    <dgm:cxn modelId="{B7687BF1-7993-47BA-813A-07D24B1F9B77}" type="presParOf" srcId="{4482A510-4197-4189-8807-1C08F1A2F932}" destId="{639D5EED-B780-4572-8164-90626D7B9011}" srcOrd="5" destOrd="0" presId="urn:microsoft.com/office/officeart/2005/8/layout/cycle5"/>
    <dgm:cxn modelId="{A82DEF80-6E5B-4479-9551-AD254F6B46CC}" type="presParOf" srcId="{4482A510-4197-4189-8807-1C08F1A2F932}" destId="{74363719-434E-473F-9547-B8BA6B0B1FBC}" srcOrd="6" destOrd="0" presId="urn:microsoft.com/office/officeart/2005/8/layout/cycle5"/>
    <dgm:cxn modelId="{4FBE3212-A8A0-4B8C-B62C-241C2122DA3D}" type="presParOf" srcId="{4482A510-4197-4189-8807-1C08F1A2F932}" destId="{AA0B4211-9ABB-4B67-8674-7D141976E4B2}" srcOrd="7" destOrd="0" presId="urn:microsoft.com/office/officeart/2005/8/layout/cycle5"/>
    <dgm:cxn modelId="{9440A7FA-DC66-46B0-A116-4841ADB1E848}" type="presParOf" srcId="{4482A510-4197-4189-8807-1C08F1A2F932}" destId="{2C166B54-2D24-4444-801A-D0A8A06E7EA0}" srcOrd="8" destOrd="0" presId="urn:microsoft.com/office/officeart/2005/8/layout/cycle5"/>
    <dgm:cxn modelId="{E0A63937-00E5-4EC6-AAA3-132D21E87D5C}" type="presParOf" srcId="{4482A510-4197-4189-8807-1C08F1A2F932}" destId="{3D7E215C-4BA0-4BAC-866D-6BCB3D01435C}" srcOrd="9" destOrd="0" presId="urn:microsoft.com/office/officeart/2005/8/layout/cycle5"/>
    <dgm:cxn modelId="{6D6AE7AC-4768-4519-BF2E-3D979FE591B6}" type="presParOf" srcId="{4482A510-4197-4189-8807-1C08F1A2F932}" destId="{53355DE5-23A3-4416-9706-0B7CC7C2D60E}" srcOrd="10" destOrd="0" presId="urn:microsoft.com/office/officeart/2005/8/layout/cycle5"/>
    <dgm:cxn modelId="{78845C4D-11F9-4D85-9717-38AD77D4BCEE}" type="presParOf" srcId="{4482A510-4197-4189-8807-1C08F1A2F932}" destId="{D525D814-1043-4295-A063-0F6F0117A6AC}" srcOrd="11" destOrd="0" presId="urn:microsoft.com/office/officeart/2005/8/layout/cycle5"/>
    <dgm:cxn modelId="{C73E336E-A4DB-453D-8D24-FA062F521E5F}" type="presParOf" srcId="{4482A510-4197-4189-8807-1C08F1A2F932}" destId="{5D3E6732-5BD4-47AB-8B8E-1A3E0848BBD3}" srcOrd="12" destOrd="0" presId="urn:microsoft.com/office/officeart/2005/8/layout/cycle5"/>
    <dgm:cxn modelId="{ECF4D98B-A679-48EF-BC9C-92CA07EF1B14}" type="presParOf" srcId="{4482A510-4197-4189-8807-1C08F1A2F932}" destId="{7909048B-BDF6-435D-9E04-BCA2D32AF078}" srcOrd="13" destOrd="0" presId="urn:microsoft.com/office/officeart/2005/8/layout/cycle5"/>
    <dgm:cxn modelId="{AC862091-47FB-4C00-8CD5-60B3AD2FF5E7}" type="presParOf" srcId="{4482A510-4197-4189-8807-1C08F1A2F932}" destId="{4CD59C91-4DEF-4185-A00E-B167517F9C56}" srcOrd="14" destOrd="0" presId="urn:microsoft.com/office/officeart/2005/8/layout/cycle5"/>
    <dgm:cxn modelId="{2D95E234-4CB2-4607-82AD-0E884682483B}" type="presParOf" srcId="{4482A510-4197-4189-8807-1C08F1A2F932}" destId="{EB65C87D-A251-409F-A73A-EDF0B60AE99C}" srcOrd="15" destOrd="0" presId="urn:microsoft.com/office/officeart/2005/8/layout/cycle5"/>
    <dgm:cxn modelId="{AD5B199B-44E2-4D8D-A754-3FC2B3E70BDE}" type="presParOf" srcId="{4482A510-4197-4189-8807-1C08F1A2F932}" destId="{9ED56077-1535-4CA8-A705-DA9CB7F6022A}" srcOrd="16" destOrd="0" presId="urn:microsoft.com/office/officeart/2005/8/layout/cycle5"/>
    <dgm:cxn modelId="{06E6AD9A-0D30-4F81-8693-175C8D8B03A1}" type="presParOf" srcId="{4482A510-4197-4189-8807-1C08F1A2F932}" destId="{EFD7DDF7-B3AA-4BDB-9844-B0923F7489B7}" srcOrd="17" destOrd="0" presId="urn:microsoft.com/office/officeart/2005/8/layout/cycle5"/>
    <dgm:cxn modelId="{BE75F888-38CA-46E6-AF61-E11C32D9A122}" type="presParOf" srcId="{4482A510-4197-4189-8807-1C08F1A2F932}" destId="{499D7AC2-68F0-4C20-B2FA-2363A0E42F8A}" srcOrd="18" destOrd="0" presId="urn:microsoft.com/office/officeart/2005/8/layout/cycle5"/>
    <dgm:cxn modelId="{DD1661E5-D26D-43CD-B863-2184A60AD3A0}" type="presParOf" srcId="{4482A510-4197-4189-8807-1C08F1A2F932}" destId="{EFCD0D34-5D12-4296-871D-D1BAA11D578A}" srcOrd="19" destOrd="0" presId="urn:microsoft.com/office/officeart/2005/8/layout/cycle5"/>
    <dgm:cxn modelId="{37705217-FFF8-4694-8498-23EB3883E8C9}" type="presParOf" srcId="{4482A510-4197-4189-8807-1C08F1A2F932}" destId="{7FE00FC6-E239-4C48-9CE5-EB23C0329809}" srcOrd="20" destOrd="0" presId="urn:microsoft.com/office/officeart/2005/8/layout/cycle5"/>
    <dgm:cxn modelId="{D46E3B70-6A0F-486A-A82E-CE208DD876D7}" type="presParOf" srcId="{4482A510-4197-4189-8807-1C08F1A2F932}" destId="{CD6B2AA8-676F-4938-B0C7-4E1AEC1022E6}" srcOrd="21" destOrd="0" presId="urn:microsoft.com/office/officeart/2005/8/layout/cycle5"/>
    <dgm:cxn modelId="{73BB8F0C-0626-4C53-A82F-8C96A508A38E}" type="presParOf" srcId="{4482A510-4197-4189-8807-1C08F1A2F932}" destId="{BDC1A6C6-3FB2-492F-A28E-31609BC35291}" srcOrd="22" destOrd="0" presId="urn:microsoft.com/office/officeart/2005/8/layout/cycle5"/>
    <dgm:cxn modelId="{0C1D1E86-3A5A-4DFE-A834-A9F3AF0303F3}" type="presParOf" srcId="{4482A510-4197-4189-8807-1C08F1A2F932}" destId="{344E7581-EC60-4279-BD3E-78F1B50E0EC4}" srcOrd="23" destOrd="0" presId="urn:microsoft.com/office/officeart/2005/8/layout/cycle5"/>
    <dgm:cxn modelId="{A9B4B64F-9BF2-4BE4-9C0D-760C0E9B1C0E}" type="presParOf" srcId="{4482A510-4197-4189-8807-1C08F1A2F932}" destId="{0EC1C513-33F3-4933-8850-A500323AC81F}" srcOrd="24" destOrd="0" presId="urn:microsoft.com/office/officeart/2005/8/layout/cycle5"/>
    <dgm:cxn modelId="{B729C838-D93D-4470-82AB-DDE28337BCC9}" type="presParOf" srcId="{4482A510-4197-4189-8807-1C08F1A2F932}" destId="{7953E6A0-F899-40DB-B0A4-D3DBD4C87017}" srcOrd="25" destOrd="0" presId="urn:microsoft.com/office/officeart/2005/8/layout/cycle5"/>
    <dgm:cxn modelId="{346EE1FF-C081-4C98-8C48-FF7283F290B3}" type="presParOf" srcId="{4482A510-4197-4189-8807-1C08F1A2F932}" destId="{C8EC3148-B121-413E-BBBB-108EE503351B}" srcOrd="26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6D4BD5-ABED-40D9-8571-C0D974619016}">
      <dsp:nvSpPr>
        <dsp:cNvPr id="0" name=""/>
        <dsp:cNvSpPr/>
      </dsp:nvSpPr>
      <dsp:spPr>
        <a:xfrm>
          <a:off x="1678680" y="45927"/>
          <a:ext cx="2204540" cy="22045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3200" kern="1200" dirty="0"/>
            <a:t>CKPUSH</a:t>
          </a:r>
        </a:p>
      </dsp:txBody>
      <dsp:txXfrm>
        <a:off x="1972619" y="431722"/>
        <a:ext cx="1616662" cy="992043"/>
      </dsp:txXfrm>
    </dsp:sp>
    <dsp:sp modelId="{1C9EF7B1-84E6-467E-91D2-19CD1EAC0237}">
      <dsp:nvSpPr>
        <dsp:cNvPr id="0" name=""/>
        <dsp:cNvSpPr/>
      </dsp:nvSpPr>
      <dsp:spPr>
        <a:xfrm>
          <a:off x="2474151" y="1423765"/>
          <a:ext cx="2204540" cy="22045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3200" kern="1200" dirty="0"/>
            <a:t>Support</a:t>
          </a:r>
        </a:p>
      </dsp:txBody>
      <dsp:txXfrm>
        <a:off x="3148373" y="1993271"/>
        <a:ext cx="1322724" cy="1212497"/>
      </dsp:txXfrm>
    </dsp:sp>
    <dsp:sp modelId="{00EA37B4-A857-42A2-B35E-9A3028DC454D}">
      <dsp:nvSpPr>
        <dsp:cNvPr id="0" name=""/>
        <dsp:cNvSpPr/>
      </dsp:nvSpPr>
      <dsp:spPr>
        <a:xfrm>
          <a:off x="883208" y="1423765"/>
          <a:ext cx="2204540" cy="22045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3200" kern="1200" dirty="0"/>
            <a:t>HR &amp; Løn</a:t>
          </a:r>
        </a:p>
      </dsp:txBody>
      <dsp:txXfrm>
        <a:off x="1090802" y="1993271"/>
        <a:ext cx="1322724" cy="121249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0428C0-5CB3-4D13-8DF0-DAF6A2AC3BE8}">
      <dsp:nvSpPr>
        <dsp:cNvPr id="0" name=""/>
        <dsp:cNvSpPr/>
      </dsp:nvSpPr>
      <dsp:spPr>
        <a:xfrm>
          <a:off x="2273768" y="-35119"/>
          <a:ext cx="1034208" cy="568814"/>
        </a:xfrm>
        <a:prstGeom prst="roundRect">
          <a:avLst/>
        </a:prstGeom>
        <a:solidFill>
          <a:srgbClr val="F9D7AD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Profilering med kunde</a:t>
          </a:r>
        </a:p>
      </dsp:txBody>
      <dsp:txXfrm>
        <a:off x="2301535" y="-7352"/>
        <a:ext cx="978674" cy="513280"/>
      </dsp:txXfrm>
    </dsp:sp>
    <dsp:sp modelId="{978D3D35-266A-4F25-98B3-15E8F9299681}">
      <dsp:nvSpPr>
        <dsp:cNvPr id="0" name=""/>
        <dsp:cNvSpPr/>
      </dsp:nvSpPr>
      <dsp:spPr>
        <a:xfrm>
          <a:off x="1080476" y="294929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2375427" y="55828"/>
              </a:moveTo>
              <a:arcTo wR="1916246" hR="1916246" stAng="17031865" swAng="821900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84BEDB-3AD5-47F3-9ED8-DB2585B9EE65}">
      <dsp:nvSpPr>
        <dsp:cNvPr id="0" name=""/>
        <dsp:cNvSpPr/>
      </dsp:nvSpPr>
      <dsp:spPr>
        <a:xfrm>
          <a:off x="3616421" y="587513"/>
          <a:ext cx="1317709" cy="484877"/>
        </a:xfrm>
        <a:prstGeom prst="roundRect">
          <a:avLst/>
        </a:prstGeom>
        <a:solidFill>
          <a:srgbClr val="F9D7AD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Annoncering</a:t>
          </a:r>
        </a:p>
      </dsp:txBody>
      <dsp:txXfrm>
        <a:off x="3640091" y="611183"/>
        <a:ext cx="1270369" cy="437537"/>
      </dsp:txXfrm>
    </dsp:sp>
    <dsp:sp modelId="{639D5EED-B780-4572-8164-90626D7B9011}">
      <dsp:nvSpPr>
        <dsp:cNvPr id="0" name=""/>
        <dsp:cNvSpPr/>
      </dsp:nvSpPr>
      <dsp:spPr>
        <a:xfrm>
          <a:off x="808332" y="-35289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3696380" y="1206932"/>
              </a:moveTo>
              <a:arcTo wR="1916246" hR="1916246" stAng="20296478" swAng="585110"/>
            </a:path>
          </a:pathLst>
        </a:custGeom>
        <a:noFill/>
        <a:ln w="12700" cap="flat" cmpd="sng" algn="ctr">
          <a:solidFill>
            <a:schemeClr val="accent2">
              <a:hueOff val="4880"/>
              <a:satOff val="-3360"/>
              <a:lumOff val="-85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363719-434E-473F-9547-B8BA6B0B1FBC}">
      <dsp:nvSpPr>
        <dsp:cNvPr id="0" name=""/>
        <dsp:cNvSpPr/>
      </dsp:nvSpPr>
      <dsp:spPr>
        <a:xfrm>
          <a:off x="4167207" y="1589750"/>
          <a:ext cx="1021599" cy="486061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Registrering</a:t>
          </a:r>
        </a:p>
      </dsp:txBody>
      <dsp:txXfrm>
        <a:off x="4190935" y="1613478"/>
        <a:ext cx="974143" cy="438605"/>
      </dsp:txXfrm>
    </dsp:sp>
    <dsp:sp modelId="{2C166B54-2D24-4444-801A-D0A8A06E7EA0}">
      <dsp:nvSpPr>
        <dsp:cNvPr id="0" name=""/>
        <dsp:cNvSpPr/>
      </dsp:nvSpPr>
      <dsp:spPr>
        <a:xfrm>
          <a:off x="874626" y="249287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3831085" y="1989695"/>
              </a:moveTo>
              <a:arcTo wR="1916246" hR="1916246" stAng="21731799" swAng="889755"/>
            </a:path>
          </a:pathLst>
        </a:custGeom>
        <a:noFill/>
        <a:ln w="12700" cap="flat" cmpd="sng" algn="ctr">
          <a:solidFill>
            <a:schemeClr val="accent2">
              <a:hueOff val="9759"/>
              <a:satOff val="-6719"/>
              <a:lumOff val="-171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7E215C-4BA0-4BAC-866D-6BCB3D01435C}">
      <dsp:nvSpPr>
        <dsp:cNvPr id="0" name=""/>
        <dsp:cNvSpPr/>
      </dsp:nvSpPr>
      <dsp:spPr>
        <a:xfrm>
          <a:off x="3960007" y="2880464"/>
          <a:ext cx="980767" cy="486386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Screening</a:t>
          </a:r>
        </a:p>
      </dsp:txBody>
      <dsp:txXfrm>
        <a:off x="3983750" y="2904207"/>
        <a:ext cx="933281" cy="438900"/>
      </dsp:txXfrm>
    </dsp:sp>
    <dsp:sp modelId="{D525D814-1043-4295-A063-0F6F0117A6AC}">
      <dsp:nvSpPr>
        <dsp:cNvPr id="0" name=""/>
        <dsp:cNvSpPr/>
      </dsp:nvSpPr>
      <dsp:spPr>
        <a:xfrm>
          <a:off x="874626" y="249287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3329694" y="3210142"/>
              </a:moveTo>
              <a:arcTo wR="1916246" hR="1916246" stAng="2548292" swAng="661487"/>
            </a:path>
          </a:pathLst>
        </a:custGeom>
        <a:noFill/>
        <a:ln w="12700" cap="flat" cmpd="sng" algn="ctr">
          <a:solidFill>
            <a:schemeClr val="accent2">
              <a:hueOff val="14639"/>
              <a:satOff val="-10079"/>
              <a:lumOff val="-257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3E6732-5BD4-47AB-8B8E-1A3E0848BBD3}">
      <dsp:nvSpPr>
        <dsp:cNvPr id="0" name=""/>
        <dsp:cNvSpPr/>
      </dsp:nvSpPr>
      <dsp:spPr>
        <a:xfrm>
          <a:off x="3062078" y="3716493"/>
          <a:ext cx="768379" cy="499446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TP-dag</a:t>
          </a:r>
        </a:p>
      </dsp:txBody>
      <dsp:txXfrm>
        <a:off x="3086459" y="3740874"/>
        <a:ext cx="719617" cy="450684"/>
      </dsp:txXfrm>
    </dsp:sp>
    <dsp:sp modelId="{4CD59C91-4DEF-4185-A00E-B167517F9C56}">
      <dsp:nvSpPr>
        <dsp:cNvPr id="0" name=""/>
        <dsp:cNvSpPr/>
      </dsp:nvSpPr>
      <dsp:spPr>
        <a:xfrm>
          <a:off x="874626" y="249287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2093271" y="3824298"/>
              </a:moveTo>
              <a:arcTo wR="1916246" hR="1916246" stAng="5081963" swAng="512620"/>
            </a:path>
          </a:pathLst>
        </a:custGeom>
        <a:noFill/>
        <a:ln w="12700" cap="flat" cmpd="sng" algn="ctr">
          <a:solidFill>
            <a:schemeClr val="accent2">
              <a:hueOff val="19519"/>
              <a:satOff val="-13438"/>
              <a:lumOff val="-343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7E02CF-0167-4D6D-88E5-944394C9DD0D}">
      <dsp:nvSpPr>
        <dsp:cNvPr id="0" name=""/>
        <dsp:cNvSpPr/>
      </dsp:nvSpPr>
      <dsp:spPr>
        <a:xfrm>
          <a:off x="1683006" y="3678166"/>
          <a:ext cx="904943" cy="576101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Samtale og afgørelse</a:t>
          </a:r>
        </a:p>
      </dsp:txBody>
      <dsp:txXfrm>
        <a:off x="1711129" y="3706289"/>
        <a:ext cx="848697" cy="519855"/>
      </dsp:txXfrm>
    </dsp:sp>
    <dsp:sp modelId="{3B3F524F-EB92-4CEF-975F-500090D2E5E9}">
      <dsp:nvSpPr>
        <dsp:cNvPr id="0" name=""/>
        <dsp:cNvSpPr/>
      </dsp:nvSpPr>
      <dsp:spPr>
        <a:xfrm>
          <a:off x="914536" y="278346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678348" y="3378987"/>
              </a:moveTo>
              <a:arcTo wR="1916246" hR="1916246" stAng="7814448" swAng="623943"/>
            </a:path>
          </a:pathLst>
        </a:custGeom>
        <a:noFill/>
        <a:ln w="12700" cap="flat" cmpd="sng" algn="ctr">
          <a:solidFill>
            <a:schemeClr val="accent2">
              <a:hueOff val="24399"/>
              <a:satOff val="-16798"/>
              <a:lumOff val="-428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9D7AC2-68F0-4C20-B2FA-2363A0E42F8A}">
      <dsp:nvSpPr>
        <dsp:cNvPr id="0" name=""/>
        <dsp:cNvSpPr/>
      </dsp:nvSpPr>
      <dsp:spPr>
        <a:xfrm>
          <a:off x="500551" y="2819488"/>
          <a:ext cx="1234294" cy="499162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Formaliteter</a:t>
          </a:r>
        </a:p>
      </dsp:txBody>
      <dsp:txXfrm>
        <a:off x="524918" y="2843855"/>
        <a:ext cx="1185560" cy="450428"/>
      </dsp:txXfrm>
    </dsp:sp>
    <dsp:sp modelId="{7FE00FC6-E239-4C48-9CE5-EB23C0329809}">
      <dsp:nvSpPr>
        <dsp:cNvPr id="0" name=""/>
        <dsp:cNvSpPr/>
      </dsp:nvSpPr>
      <dsp:spPr>
        <a:xfrm>
          <a:off x="875225" y="209246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83340" y="2475223"/>
              </a:moveTo>
              <a:arcTo wR="1916246" hR="1916246" stAng="9782400" swAng="776710"/>
            </a:path>
          </a:pathLst>
        </a:custGeom>
        <a:noFill/>
        <a:ln w="12700" cap="flat" cmpd="sng" algn="ctr">
          <a:solidFill>
            <a:schemeClr val="accent2">
              <a:hueOff val="29278"/>
              <a:satOff val="-20157"/>
              <a:lumOff val="-514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6B2AA8-676F-4938-B0C7-4E1AEC1022E6}">
      <dsp:nvSpPr>
        <dsp:cNvPr id="0" name=""/>
        <dsp:cNvSpPr/>
      </dsp:nvSpPr>
      <dsp:spPr>
        <a:xfrm>
          <a:off x="352183" y="1548708"/>
          <a:ext cx="1103108" cy="568145"/>
        </a:xfrm>
        <a:prstGeom prst="roundRect">
          <a:avLst/>
        </a:prstGeom>
        <a:solidFill>
          <a:srgbClr val="904E30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Introdag/1. arbejdsdag</a:t>
          </a:r>
        </a:p>
      </dsp:txBody>
      <dsp:txXfrm>
        <a:off x="379918" y="1576443"/>
        <a:ext cx="1047638" cy="512675"/>
      </dsp:txXfrm>
    </dsp:sp>
    <dsp:sp modelId="{344E7581-EC60-4279-BD3E-78F1B50E0EC4}">
      <dsp:nvSpPr>
        <dsp:cNvPr id="0" name=""/>
        <dsp:cNvSpPr/>
      </dsp:nvSpPr>
      <dsp:spPr>
        <a:xfrm>
          <a:off x="898494" y="174031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115253" y="1261705"/>
              </a:moveTo>
              <a:arcTo wR="1916246" hR="1916246" stAng="11998370" swAng="644442"/>
            </a:path>
          </a:pathLst>
        </a:custGeom>
        <a:noFill/>
        <a:ln w="12700" cap="flat" cmpd="sng" algn="ctr">
          <a:solidFill>
            <a:schemeClr val="accent2">
              <a:hueOff val="34158"/>
              <a:satOff val="-23517"/>
              <a:lumOff val="-600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C1C513-33F3-4933-8850-A500323AC81F}">
      <dsp:nvSpPr>
        <dsp:cNvPr id="0" name=""/>
        <dsp:cNvSpPr/>
      </dsp:nvSpPr>
      <dsp:spPr>
        <a:xfrm>
          <a:off x="848517" y="526377"/>
          <a:ext cx="1190842" cy="484882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Opfølgning</a:t>
          </a:r>
        </a:p>
      </dsp:txBody>
      <dsp:txXfrm>
        <a:off x="872187" y="550047"/>
        <a:ext cx="1143502" cy="437542"/>
      </dsp:txXfrm>
    </dsp:sp>
    <dsp:sp modelId="{C8EC3148-B121-413E-BBBB-108EE503351B}">
      <dsp:nvSpPr>
        <dsp:cNvPr id="0" name=""/>
        <dsp:cNvSpPr/>
      </dsp:nvSpPr>
      <dsp:spPr>
        <a:xfrm>
          <a:off x="793603" y="270097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1057589" y="203147"/>
              </a:moveTo>
              <a:arcTo wR="1916246" hR="1916246" stAng="14602716" swAng="606935"/>
            </a:path>
          </a:pathLst>
        </a:custGeom>
        <a:noFill/>
        <a:ln w="12700" cap="flat" cmpd="sng" algn="ctr">
          <a:solidFill>
            <a:schemeClr val="accent2">
              <a:hueOff val="39038"/>
              <a:satOff val="-26876"/>
              <a:lumOff val="-686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0428C0-5CB3-4D13-8DF0-DAF6A2AC3BE8}">
      <dsp:nvSpPr>
        <dsp:cNvPr id="0" name=""/>
        <dsp:cNvSpPr/>
      </dsp:nvSpPr>
      <dsp:spPr>
        <a:xfrm>
          <a:off x="2273768" y="-35119"/>
          <a:ext cx="1034208" cy="568814"/>
        </a:xfrm>
        <a:prstGeom prst="roundRect">
          <a:avLst/>
        </a:prstGeom>
        <a:solidFill>
          <a:srgbClr val="F9D7AD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Profilering med kunde</a:t>
          </a:r>
        </a:p>
      </dsp:txBody>
      <dsp:txXfrm>
        <a:off x="2301535" y="-7352"/>
        <a:ext cx="978674" cy="513280"/>
      </dsp:txXfrm>
    </dsp:sp>
    <dsp:sp modelId="{978D3D35-266A-4F25-98B3-15E8F9299681}">
      <dsp:nvSpPr>
        <dsp:cNvPr id="0" name=""/>
        <dsp:cNvSpPr/>
      </dsp:nvSpPr>
      <dsp:spPr>
        <a:xfrm>
          <a:off x="1080476" y="294929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2375427" y="55828"/>
              </a:moveTo>
              <a:arcTo wR="1916246" hR="1916246" stAng="17031865" swAng="821900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84BEDB-3AD5-47F3-9ED8-DB2585B9EE65}">
      <dsp:nvSpPr>
        <dsp:cNvPr id="0" name=""/>
        <dsp:cNvSpPr/>
      </dsp:nvSpPr>
      <dsp:spPr>
        <a:xfrm>
          <a:off x="3616421" y="587513"/>
          <a:ext cx="1317709" cy="484877"/>
        </a:xfrm>
        <a:prstGeom prst="roundRect">
          <a:avLst/>
        </a:prstGeom>
        <a:solidFill>
          <a:srgbClr val="F9D7AD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Annoncering</a:t>
          </a:r>
        </a:p>
      </dsp:txBody>
      <dsp:txXfrm>
        <a:off x="3640091" y="611183"/>
        <a:ext cx="1270369" cy="437537"/>
      </dsp:txXfrm>
    </dsp:sp>
    <dsp:sp modelId="{639D5EED-B780-4572-8164-90626D7B9011}">
      <dsp:nvSpPr>
        <dsp:cNvPr id="0" name=""/>
        <dsp:cNvSpPr/>
      </dsp:nvSpPr>
      <dsp:spPr>
        <a:xfrm>
          <a:off x="808332" y="-35289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3696380" y="1206932"/>
              </a:moveTo>
              <a:arcTo wR="1916246" hR="1916246" stAng="20296478" swAng="585110"/>
            </a:path>
          </a:pathLst>
        </a:custGeom>
        <a:noFill/>
        <a:ln w="12700" cap="flat" cmpd="sng" algn="ctr">
          <a:solidFill>
            <a:schemeClr val="accent2">
              <a:hueOff val="4880"/>
              <a:satOff val="-3360"/>
              <a:lumOff val="-85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363719-434E-473F-9547-B8BA6B0B1FBC}">
      <dsp:nvSpPr>
        <dsp:cNvPr id="0" name=""/>
        <dsp:cNvSpPr/>
      </dsp:nvSpPr>
      <dsp:spPr>
        <a:xfrm>
          <a:off x="4167207" y="1589750"/>
          <a:ext cx="1021599" cy="486061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Registrering</a:t>
          </a:r>
        </a:p>
      </dsp:txBody>
      <dsp:txXfrm>
        <a:off x="4190935" y="1613478"/>
        <a:ext cx="974143" cy="438605"/>
      </dsp:txXfrm>
    </dsp:sp>
    <dsp:sp modelId="{2C166B54-2D24-4444-801A-D0A8A06E7EA0}">
      <dsp:nvSpPr>
        <dsp:cNvPr id="0" name=""/>
        <dsp:cNvSpPr/>
      </dsp:nvSpPr>
      <dsp:spPr>
        <a:xfrm>
          <a:off x="874626" y="249287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3831085" y="1989695"/>
              </a:moveTo>
              <a:arcTo wR="1916246" hR="1916246" stAng="21731799" swAng="889755"/>
            </a:path>
          </a:pathLst>
        </a:custGeom>
        <a:noFill/>
        <a:ln w="12700" cap="flat" cmpd="sng" algn="ctr">
          <a:solidFill>
            <a:schemeClr val="accent2">
              <a:hueOff val="9759"/>
              <a:satOff val="-6719"/>
              <a:lumOff val="-171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7E215C-4BA0-4BAC-866D-6BCB3D01435C}">
      <dsp:nvSpPr>
        <dsp:cNvPr id="0" name=""/>
        <dsp:cNvSpPr/>
      </dsp:nvSpPr>
      <dsp:spPr>
        <a:xfrm>
          <a:off x="3960007" y="2880464"/>
          <a:ext cx="980767" cy="486386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Screening</a:t>
          </a:r>
        </a:p>
      </dsp:txBody>
      <dsp:txXfrm>
        <a:off x="3983750" y="2904207"/>
        <a:ext cx="933281" cy="438900"/>
      </dsp:txXfrm>
    </dsp:sp>
    <dsp:sp modelId="{D525D814-1043-4295-A063-0F6F0117A6AC}">
      <dsp:nvSpPr>
        <dsp:cNvPr id="0" name=""/>
        <dsp:cNvSpPr/>
      </dsp:nvSpPr>
      <dsp:spPr>
        <a:xfrm>
          <a:off x="874626" y="249287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3329694" y="3210142"/>
              </a:moveTo>
              <a:arcTo wR="1916246" hR="1916246" stAng="2548292" swAng="661487"/>
            </a:path>
          </a:pathLst>
        </a:custGeom>
        <a:noFill/>
        <a:ln w="12700" cap="flat" cmpd="sng" algn="ctr">
          <a:solidFill>
            <a:schemeClr val="accent2">
              <a:hueOff val="14639"/>
              <a:satOff val="-10079"/>
              <a:lumOff val="-257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3E6732-5BD4-47AB-8B8E-1A3E0848BBD3}">
      <dsp:nvSpPr>
        <dsp:cNvPr id="0" name=""/>
        <dsp:cNvSpPr/>
      </dsp:nvSpPr>
      <dsp:spPr>
        <a:xfrm>
          <a:off x="3062078" y="3716493"/>
          <a:ext cx="768379" cy="499446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TP-dag</a:t>
          </a:r>
        </a:p>
      </dsp:txBody>
      <dsp:txXfrm>
        <a:off x="3086459" y="3740874"/>
        <a:ext cx="719617" cy="450684"/>
      </dsp:txXfrm>
    </dsp:sp>
    <dsp:sp modelId="{4CD59C91-4DEF-4185-A00E-B167517F9C56}">
      <dsp:nvSpPr>
        <dsp:cNvPr id="0" name=""/>
        <dsp:cNvSpPr/>
      </dsp:nvSpPr>
      <dsp:spPr>
        <a:xfrm>
          <a:off x="874626" y="249287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2093271" y="3824298"/>
              </a:moveTo>
              <a:arcTo wR="1916246" hR="1916246" stAng="5081963" swAng="512620"/>
            </a:path>
          </a:pathLst>
        </a:custGeom>
        <a:noFill/>
        <a:ln w="12700" cap="flat" cmpd="sng" algn="ctr">
          <a:solidFill>
            <a:schemeClr val="accent2">
              <a:hueOff val="19519"/>
              <a:satOff val="-13438"/>
              <a:lumOff val="-343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4DC195-BA30-4DEE-B595-850CC1111489}">
      <dsp:nvSpPr>
        <dsp:cNvPr id="0" name=""/>
        <dsp:cNvSpPr/>
      </dsp:nvSpPr>
      <dsp:spPr>
        <a:xfrm>
          <a:off x="1683006" y="3678166"/>
          <a:ext cx="904943" cy="576101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Samtale og afgørelse</a:t>
          </a:r>
        </a:p>
      </dsp:txBody>
      <dsp:txXfrm>
        <a:off x="1711129" y="3706289"/>
        <a:ext cx="848697" cy="519855"/>
      </dsp:txXfrm>
    </dsp:sp>
    <dsp:sp modelId="{C614263D-C577-4414-B063-B362466CCAC7}">
      <dsp:nvSpPr>
        <dsp:cNvPr id="0" name=""/>
        <dsp:cNvSpPr/>
      </dsp:nvSpPr>
      <dsp:spPr>
        <a:xfrm>
          <a:off x="914536" y="278346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678348" y="3378987"/>
              </a:moveTo>
              <a:arcTo wR="1916246" hR="1916246" stAng="7814448" swAng="623943"/>
            </a:path>
          </a:pathLst>
        </a:custGeom>
        <a:noFill/>
        <a:ln w="12700" cap="flat" cmpd="sng" algn="ctr">
          <a:solidFill>
            <a:schemeClr val="accent2">
              <a:hueOff val="24399"/>
              <a:satOff val="-16798"/>
              <a:lumOff val="-428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9D7AC2-68F0-4C20-B2FA-2363A0E42F8A}">
      <dsp:nvSpPr>
        <dsp:cNvPr id="0" name=""/>
        <dsp:cNvSpPr/>
      </dsp:nvSpPr>
      <dsp:spPr>
        <a:xfrm>
          <a:off x="500551" y="2819488"/>
          <a:ext cx="1234294" cy="499162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Formaliteter</a:t>
          </a:r>
        </a:p>
      </dsp:txBody>
      <dsp:txXfrm>
        <a:off x="524918" y="2843855"/>
        <a:ext cx="1185560" cy="450428"/>
      </dsp:txXfrm>
    </dsp:sp>
    <dsp:sp modelId="{7FE00FC6-E239-4C48-9CE5-EB23C0329809}">
      <dsp:nvSpPr>
        <dsp:cNvPr id="0" name=""/>
        <dsp:cNvSpPr/>
      </dsp:nvSpPr>
      <dsp:spPr>
        <a:xfrm>
          <a:off x="875225" y="209246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83340" y="2475223"/>
              </a:moveTo>
              <a:arcTo wR="1916246" hR="1916246" stAng="9782400" swAng="776710"/>
            </a:path>
          </a:pathLst>
        </a:custGeom>
        <a:noFill/>
        <a:ln w="12700" cap="flat" cmpd="sng" algn="ctr">
          <a:solidFill>
            <a:schemeClr val="accent2">
              <a:hueOff val="29278"/>
              <a:satOff val="-20157"/>
              <a:lumOff val="-514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6B2AA8-676F-4938-B0C7-4E1AEC1022E6}">
      <dsp:nvSpPr>
        <dsp:cNvPr id="0" name=""/>
        <dsp:cNvSpPr/>
      </dsp:nvSpPr>
      <dsp:spPr>
        <a:xfrm>
          <a:off x="352183" y="1548708"/>
          <a:ext cx="1103108" cy="568145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Introdag/1. arbejdsdag</a:t>
          </a:r>
        </a:p>
      </dsp:txBody>
      <dsp:txXfrm>
        <a:off x="379918" y="1576443"/>
        <a:ext cx="1047638" cy="512675"/>
      </dsp:txXfrm>
    </dsp:sp>
    <dsp:sp modelId="{344E7581-EC60-4279-BD3E-78F1B50E0EC4}">
      <dsp:nvSpPr>
        <dsp:cNvPr id="0" name=""/>
        <dsp:cNvSpPr/>
      </dsp:nvSpPr>
      <dsp:spPr>
        <a:xfrm>
          <a:off x="898494" y="174031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115253" y="1261705"/>
              </a:moveTo>
              <a:arcTo wR="1916246" hR="1916246" stAng="11998370" swAng="644442"/>
            </a:path>
          </a:pathLst>
        </a:custGeom>
        <a:noFill/>
        <a:ln w="12700" cap="flat" cmpd="sng" algn="ctr">
          <a:solidFill>
            <a:schemeClr val="accent2">
              <a:hueOff val="34158"/>
              <a:satOff val="-23517"/>
              <a:lumOff val="-600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C1C513-33F3-4933-8850-A500323AC81F}">
      <dsp:nvSpPr>
        <dsp:cNvPr id="0" name=""/>
        <dsp:cNvSpPr/>
      </dsp:nvSpPr>
      <dsp:spPr>
        <a:xfrm>
          <a:off x="848517" y="526377"/>
          <a:ext cx="1190842" cy="484882"/>
        </a:xfrm>
        <a:prstGeom prst="roundRect">
          <a:avLst/>
        </a:prstGeom>
        <a:solidFill>
          <a:srgbClr val="8A5136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Opfølgning</a:t>
          </a:r>
        </a:p>
      </dsp:txBody>
      <dsp:txXfrm>
        <a:off x="872187" y="550047"/>
        <a:ext cx="1143502" cy="437542"/>
      </dsp:txXfrm>
    </dsp:sp>
    <dsp:sp modelId="{C8EC3148-B121-413E-BBBB-108EE503351B}">
      <dsp:nvSpPr>
        <dsp:cNvPr id="0" name=""/>
        <dsp:cNvSpPr/>
      </dsp:nvSpPr>
      <dsp:spPr>
        <a:xfrm>
          <a:off x="793603" y="270097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1057589" y="203147"/>
              </a:moveTo>
              <a:arcTo wR="1916246" hR="1916246" stAng="14602716" swAng="606935"/>
            </a:path>
          </a:pathLst>
        </a:custGeom>
        <a:noFill/>
        <a:ln w="12700" cap="flat" cmpd="sng" algn="ctr">
          <a:solidFill>
            <a:schemeClr val="accent2">
              <a:hueOff val="39038"/>
              <a:satOff val="-26876"/>
              <a:lumOff val="-686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0428C0-5CB3-4D13-8DF0-DAF6A2AC3BE8}">
      <dsp:nvSpPr>
        <dsp:cNvPr id="0" name=""/>
        <dsp:cNvSpPr/>
      </dsp:nvSpPr>
      <dsp:spPr>
        <a:xfrm>
          <a:off x="2189222" y="-46516"/>
          <a:ext cx="991484" cy="54531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Profilering med kunde</a:t>
          </a:r>
        </a:p>
      </dsp:txBody>
      <dsp:txXfrm>
        <a:off x="2215842" y="-19896"/>
        <a:ext cx="938244" cy="492076"/>
      </dsp:txXfrm>
    </dsp:sp>
    <dsp:sp modelId="{978D3D35-266A-4F25-98B3-15E8F9299681}">
      <dsp:nvSpPr>
        <dsp:cNvPr id="0" name=""/>
        <dsp:cNvSpPr/>
      </dsp:nvSpPr>
      <dsp:spPr>
        <a:xfrm>
          <a:off x="1044794" y="269887"/>
          <a:ext cx="3675024" cy="3675024"/>
        </a:xfrm>
        <a:custGeom>
          <a:avLst/>
          <a:gdLst/>
          <a:ahLst/>
          <a:cxnLst/>
          <a:rect l="0" t="0" r="0" b="0"/>
          <a:pathLst>
            <a:path>
              <a:moveTo>
                <a:pt x="2277802" y="53529"/>
              </a:moveTo>
              <a:arcTo wR="1837512" hR="1837512" stAng="17031820" swAng="822136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84BEDB-3AD5-47F3-9ED8-DB2585B9EE65}">
      <dsp:nvSpPr>
        <dsp:cNvPr id="0" name=""/>
        <dsp:cNvSpPr/>
      </dsp:nvSpPr>
      <dsp:spPr>
        <a:xfrm>
          <a:off x="3476741" y="550525"/>
          <a:ext cx="1263273" cy="464847"/>
        </a:xfrm>
        <a:prstGeom prst="roundRect">
          <a:avLst/>
        </a:prstGeom>
        <a:gradFill rotWithShape="0">
          <a:gsLst>
            <a:gs pos="0">
              <a:schemeClr val="accent2">
                <a:hueOff val="4880"/>
                <a:satOff val="-3360"/>
                <a:lumOff val="-858"/>
                <a:alphaOff val="0"/>
                <a:shade val="85000"/>
                <a:satMod val="130000"/>
              </a:schemeClr>
            </a:gs>
            <a:gs pos="34000">
              <a:schemeClr val="accent2">
                <a:hueOff val="4880"/>
                <a:satOff val="-3360"/>
                <a:lumOff val="-858"/>
                <a:alphaOff val="0"/>
                <a:shade val="87000"/>
                <a:satMod val="125000"/>
              </a:schemeClr>
            </a:gs>
            <a:gs pos="70000">
              <a:schemeClr val="accent2">
                <a:hueOff val="4880"/>
                <a:satOff val="-3360"/>
                <a:lumOff val="-858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4880"/>
                <a:satOff val="-3360"/>
                <a:lumOff val="-858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Annoncering</a:t>
          </a:r>
        </a:p>
      </dsp:txBody>
      <dsp:txXfrm>
        <a:off x="3499433" y="573217"/>
        <a:ext cx="1217889" cy="419463"/>
      </dsp:txXfrm>
    </dsp:sp>
    <dsp:sp modelId="{639D5EED-B780-4572-8164-90626D7B9011}">
      <dsp:nvSpPr>
        <dsp:cNvPr id="0" name=""/>
        <dsp:cNvSpPr/>
      </dsp:nvSpPr>
      <dsp:spPr>
        <a:xfrm>
          <a:off x="783900" y="-46681"/>
          <a:ext cx="3675024" cy="3675024"/>
        </a:xfrm>
        <a:custGeom>
          <a:avLst/>
          <a:gdLst/>
          <a:ahLst/>
          <a:cxnLst/>
          <a:rect l="0" t="0" r="0" b="0"/>
          <a:pathLst>
            <a:path>
              <a:moveTo>
                <a:pt x="3544465" y="1157246"/>
              </a:moveTo>
              <a:arcTo wR="1837512" hR="1837512" stAng="20296286" swAng="585245"/>
            </a:path>
          </a:pathLst>
        </a:custGeom>
        <a:noFill/>
        <a:ln w="12700" cap="flat" cmpd="sng" algn="ctr">
          <a:solidFill>
            <a:schemeClr val="accent2">
              <a:hueOff val="4880"/>
              <a:satOff val="-3360"/>
              <a:lumOff val="-85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363719-434E-473F-9547-B8BA6B0B1FBC}">
      <dsp:nvSpPr>
        <dsp:cNvPr id="0" name=""/>
        <dsp:cNvSpPr/>
      </dsp:nvSpPr>
      <dsp:spPr>
        <a:xfrm>
          <a:off x="4004863" y="1511582"/>
          <a:ext cx="979396" cy="465981"/>
        </a:xfrm>
        <a:prstGeom prst="roundRect">
          <a:avLst/>
        </a:prstGeom>
        <a:gradFill rotWithShape="0">
          <a:gsLst>
            <a:gs pos="0">
              <a:schemeClr val="accent2">
                <a:hueOff val="9759"/>
                <a:satOff val="-6719"/>
                <a:lumOff val="-1716"/>
                <a:alphaOff val="0"/>
                <a:shade val="85000"/>
                <a:satMod val="130000"/>
              </a:schemeClr>
            </a:gs>
            <a:gs pos="34000">
              <a:schemeClr val="accent2">
                <a:hueOff val="9759"/>
                <a:satOff val="-6719"/>
                <a:lumOff val="-1716"/>
                <a:alphaOff val="0"/>
                <a:shade val="87000"/>
                <a:satMod val="125000"/>
              </a:schemeClr>
            </a:gs>
            <a:gs pos="70000">
              <a:schemeClr val="accent2">
                <a:hueOff val="9759"/>
                <a:satOff val="-6719"/>
                <a:lumOff val="-1716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9759"/>
                <a:satOff val="-6719"/>
                <a:lumOff val="-1716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Registrering</a:t>
          </a:r>
        </a:p>
      </dsp:txBody>
      <dsp:txXfrm>
        <a:off x="4027610" y="1534329"/>
        <a:ext cx="933902" cy="420487"/>
      </dsp:txXfrm>
    </dsp:sp>
    <dsp:sp modelId="{2C166B54-2D24-4444-801A-D0A8A06E7EA0}">
      <dsp:nvSpPr>
        <dsp:cNvPr id="0" name=""/>
        <dsp:cNvSpPr/>
      </dsp:nvSpPr>
      <dsp:spPr>
        <a:xfrm>
          <a:off x="847452" y="226142"/>
          <a:ext cx="3675024" cy="3675024"/>
        </a:xfrm>
        <a:custGeom>
          <a:avLst/>
          <a:gdLst/>
          <a:ahLst/>
          <a:cxnLst/>
          <a:rect l="0" t="0" r="0" b="0"/>
          <a:pathLst>
            <a:path>
              <a:moveTo>
                <a:pt x="3673675" y="1907910"/>
              </a:moveTo>
              <a:arcTo wR="1837512" hR="1837512" stAng="21731739" swAng="889884"/>
            </a:path>
          </a:pathLst>
        </a:custGeom>
        <a:noFill/>
        <a:ln w="12700" cap="flat" cmpd="sng" algn="ctr">
          <a:solidFill>
            <a:schemeClr val="accent2">
              <a:hueOff val="9759"/>
              <a:satOff val="-6719"/>
              <a:lumOff val="-171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7E215C-4BA0-4BAC-866D-6BCB3D01435C}">
      <dsp:nvSpPr>
        <dsp:cNvPr id="0" name=""/>
        <dsp:cNvSpPr/>
      </dsp:nvSpPr>
      <dsp:spPr>
        <a:xfrm>
          <a:off x="3806171" y="2749264"/>
          <a:ext cx="940251" cy="466293"/>
        </a:xfrm>
        <a:prstGeom prst="roundRect">
          <a:avLst/>
        </a:prstGeom>
        <a:gradFill rotWithShape="0">
          <a:gsLst>
            <a:gs pos="0">
              <a:schemeClr val="accent2">
                <a:hueOff val="14639"/>
                <a:satOff val="-10079"/>
                <a:lumOff val="-2574"/>
                <a:alphaOff val="0"/>
                <a:shade val="85000"/>
                <a:satMod val="130000"/>
              </a:schemeClr>
            </a:gs>
            <a:gs pos="34000">
              <a:schemeClr val="accent2">
                <a:hueOff val="14639"/>
                <a:satOff val="-10079"/>
                <a:lumOff val="-2574"/>
                <a:alphaOff val="0"/>
                <a:shade val="87000"/>
                <a:satMod val="125000"/>
              </a:schemeClr>
            </a:gs>
            <a:gs pos="70000">
              <a:schemeClr val="accent2">
                <a:hueOff val="14639"/>
                <a:satOff val="-10079"/>
                <a:lumOff val="-2574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14639"/>
                <a:satOff val="-10079"/>
                <a:lumOff val="-2574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Screening</a:t>
          </a:r>
        </a:p>
      </dsp:txBody>
      <dsp:txXfrm>
        <a:off x="3828934" y="2772027"/>
        <a:ext cx="894725" cy="420767"/>
      </dsp:txXfrm>
    </dsp:sp>
    <dsp:sp modelId="{D525D814-1043-4295-A063-0F6F0117A6AC}">
      <dsp:nvSpPr>
        <dsp:cNvPr id="0" name=""/>
        <dsp:cNvSpPr/>
      </dsp:nvSpPr>
      <dsp:spPr>
        <a:xfrm>
          <a:off x="847452" y="226142"/>
          <a:ext cx="3675024" cy="3675024"/>
        </a:xfrm>
        <a:custGeom>
          <a:avLst/>
          <a:gdLst/>
          <a:ahLst/>
          <a:cxnLst/>
          <a:rect l="0" t="0" r="0" b="0"/>
          <a:pathLst>
            <a:path>
              <a:moveTo>
                <a:pt x="3192908" y="3078218"/>
              </a:moveTo>
              <a:arcTo wR="1837512" hR="1837512" stAng="2548225" swAng="661682"/>
            </a:path>
          </a:pathLst>
        </a:custGeom>
        <a:noFill/>
        <a:ln w="12700" cap="flat" cmpd="sng" algn="ctr">
          <a:solidFill>
            <a:schemeClr val="accent2">
              <a:hueOff val="14639"/>
              <a:satOff val="-10079"/>
              <a:lumOff val="-257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3E6732-5BD4-47AB-8B8E-1A3E0848BBD3}">
      <dsp:nvSpPr>
        <dsp:cNvPr id="0" name=""/>
        <dsp:cNvSpPr/>
      </dsp:nvSpPr>
      <dsp:spPr>
        <a:xfrm>
          <a:off x="2945112" y="3550944"/>
          <a:ext cx="736637" cy="478814"/>
        </a:xfrm>
        <a:prstGeom prst="roundRect">
          <a:avLst/>
        </a:prstGeom>
        <a:gradFill rotWithShape="0">
          <a:gsLst>
            <a:gs pos="0">
              <a:schemeClr val="accent2">
                <a:hueOff val="19519"/>
                <a:satOff val="-13438"/>
                <a:lumOff val="-3431"/>
                <a:alphaOff val="0"/>
                <a:shade val="85000"/>
                <a:satMod val="130000"/>
              </a:schemeClr>
            </a:gs>
            <a:gs pos="34000">
              <a:schemeClr val="accent2">
                <a:hueOff val="19519"/>
                <a:satOff val="-13438"/>
                <a:lumOff val="-3431"/>
                <a:alphaOff val="0"/>
                <a:shade val="87000"/>
                <a:satMod val="125000"/>
              </a:schemeClr>
            </a:gs>
            <a:gs pos="70000">
              <a:schemeClr val="accent2">
                <a:hueOff val="19519"/>
                <a:satOff val="-13438"/>
                <a:lumOff val="-3431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19519"/>
                <a:satOff val="-13438"/>
                <a:lumOff val="-3431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TP-dag</a:t>
          </a:r>
        </a:p>
      </dsp:txBody>
      <dsp:txXfrm>
        <a:off x="2968486" y="3574318"/>
        <a:ext cx="689889" cy="432066"/>
      </dsp:txXfrm>
    </dsp:sp>
    <dsp:sp modelId="{4CD59C91-4DEF-4185-A00E-B167517F9C56}">
      <dsp:nvSpPr>
        <dsp:cNvPr id="0" name=""/>
        <dsp:cNvSpPr/>
      </dsp:nvSpPr>
      <dsp:spPr>
        <a:xfrm>
          <a:off x="847452" y="226142"/>
          <a:ext cx="3675024" cy="3675024"/>
        </a:xfrm>
        <a:custGeom>
          <a:avLst/>
          <a:gdLst/>
          <a:ahLst/>
          <a:cxnLst/>
          <a:rect l="0" t="0" r="0" b="0"/>
          <a:pathLst>
            <a:path>
              <a:moveTo>
                <a:pt x="2004968" y="3667378"/>
              </a:moveTo>
              <a:arcTo wR="1837512" hR="1837512" stAng="5086276" swAng="526220"/>
            </a:path>
          </a:pathLst>
        </a:custGeom>
        <a:noFill/>
        <a:ln w="12700" cap="flat" cmpd="sng" algn="ctr">
          <a:solidFill>
            <a:schemeClr val="accent2">
              <a:hueOff val="19519"/>
              <a:satOff val="-13438"/>
              <a:lumOff val="-343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A03CEC-AF9A-4CC5-A88D-40BB11D08593}">
      <dsp:nvSpPr>
        <dsp:cNvPr id="0" name=""/>
        <dsp:cNvSpPr/>
      </dsp:nvSpPr>
      <dsp:spPr>
        <a:xfrm>
          <a:off x="1634512" y="3488085"/>
          <a:ext cx="843972" cy="604531"/>
        </a:xfrm>
        <a:prstGeom prst="roundRect">
          <a:avLst/>
        </a:prstGeom>
        <a:gradFill rotWithShape="0">
          <a:gsLst>
            <a:gs pos="0">
              <a:schemeClr val="accent2">
                <a:hueOff val="24399"/>
                <a:satOff val="-16798"/>
                <a:lumOff val="-4289"/>
                <a:alphaOff val="0"/>
                <a:shade val="85000"/>
                <a:satMod val="130000"/>
              </a:schemeClr>
            </a:gs>
            <a:gs pos="34000">
              <a:schemeClr val="accent2">
                <a:hueOff val="24399"/>
                <a:satOff val="-16798"/>
                <a:lumOff val="-4289"/>
                <a:alphaOff val="0"/>
                <a:shade val="87000"/>
                <a:satMod val="125000"/>
              </a:schemeClr>
            </a:gs>
            <a:gs pos="70000">
              <a:schemeClr val="accent2">
                <a:hueOff val="24399"/>
                <a:satOff val="-16798"/>
                <a:lumOff val="-4289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24399"/>
                <a:satOff val="-16798"/>
                <a:lumOff val="-4289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Samtale og afgørelse</a:t>
          </a:r>
        </a:p>
      </dsp:txBody>
      <dsp:txXfrm>
        <a:off x="1664023" y="3517596"/>
        <a:ext cx="784950" cy="545509"/>
      </dsp:txXfrm>
    </dsp:sp>
    <dsp:sp modelId="{DA5A8D73-E223-48CF-A9D0-9A18046B7381}">
      <dsp:nvSpPr>
        <dsp:cNvPr id="0" name=""/>
        <dsp:cNvSpPr/>
      </dsp:nvSpPr>
      <dsp:spPr>
        <a:xfrm>
          <a:off x="884997" y="253008"/>
          <a:ext cx="3675024" cy="3675024"/>
        </a:xfrm>
        <a:custGeom>
          <a:avLst/>
          <a:gdLst/>
          <a:ahLst/>
          <a:cxnLst/>
          <a:rect l="0" t="0" r="0" b="0"/>
          <a:pathLst>
            <a:path>
              <a:moveTo>
                <a:pt x="660302" y="3248408"/>
              </a:moveTo>
              <a:arcTo wR="1837512" hR="1837512" stAng="7790436" swAng="640398"/>
            </a:path>
          </a:pathLst>
        </a:custGeom>
        <a:noFill/>
        <a:ln w="12700" cap="flat" cmpd="sng" algn="ctr">
          <a:solidFill>
            <a:schemeClr val="accent2">
              <a:hueOff val="24399"/>
              <a:satOff val="-16798"/>
              <a:lumOff val="-428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9D7AC2-68F0-4C20-B2FA-2363A0E42F8A}">
      <dsp:nvSpPr>
        <dsp:cNvPr id="0" name=""/>
        <dsp:cNvSpPr/>
      </dsp:nvSpPr>
      <dsp:spPr>
        <a:xfrm>
          <a:off x="488885" y="2690794"/>
          <a:ext cx="1183304" cy="478541"/>
        </a:xfrm>
        <a:prstGeom prst="roundRect">
          <a:avLst/>
        </a:prstGeom>
        <a:gradFill rotWithShape="0">
          <a:gsLst>
            <a:gs pos="0">
              <a:schemeClr val="accent2">
                <a:hueOff val="29278"/>
                <a:satOff val="-20157"/>
                <a:lumOff val="-5147"/>
                <a:alphaOff val="0"/>
                <a:shade val="85000"/>
                <a:satMod val="130000"/>
              </a:schemeClr>
            </a:gs>
            <a:gs pos="34000">
              <a:schemeClr val="accent2">
                <a:hueOff val="29278"/>
                <a:satOff val="-20157"/>
                <a:lumOff val="-5147"/>
                <a:alphaOff val="0"/>
                <a:shade val="87000"/>
                <a:satMod val="125000"/>
              </a:schemeClr>
            </a:gs>
            <a:gs pos="70000">
              <a:schemeClr val="accent2">
                <a:hueOff val="29278"/>
                <a:satOff val="-20157"/>
                <a:lumOff val="-5147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29278"/>
                <a:satOff val="-20157"/>
                <a:lumOff val="-5147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Formaliteter</a:t>
          </a:r>
        </a:p>
      </dsp:txBody>
      <dsp:txXfrm>
        <a:off x="512245" y="2714154"/>
        <a:ext cx="1136584" cy="431821"/>
      </dsp:txXfrm>
    </dsp:sp>
    <dsp:sp modelId="{7FE00FC6-E239-4C48-9CE5-EB23C0329809}">
      <dsp:nvSpPr>
        <dsp:cNvPr id="0" name=""/>
        <dsp:cNvSpPr/>
      </dsp:nvSpPr>
      <dsp:spPr>
        <a:xfrm>
          <a:off x="848028" y="187753"/>
          <a:ext cx="3675024" cy="3675024"/>
        </a:xfrm>
        <a:custGeom>
          <a:avLst/>
          <a:gdLst/>
          <a:ahLst/>
          <a:cxnLst/>
          <a:rect l="0" t="0" r="0" b="0"/>
          <a:pathLst>
            <a:path>
              <a:moveTo>
                <a:pt x="79924" y="2373549"/>
              </a:moveTo>
              <a:arcTo wR="1837512" hR="1837512" stAng="9782346" swAng="776850"/>
            </a:path>
          </a:pathLst>
        </a:custGeom>
        <a:noFill/>
        <a:ln w="12700" cap="flat" cmpd="sng" algn="ctr">
          <a:solidFill>
            <a:schemeClr val="accent2">
              <a:hueOff val="29278"/>
              <a:satOff val="-20157"/>
              <a:lumOff val="-514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6B2AA8-676F-4938-B0C7-4E1AEC1022E6}">
      <dsp:nvSpPr>
        <dsp:cNvPr id="0" name=""/>
        <dsp:cNvSpPr/>
      </dsp:nvSpPr>
      <dsp:spPr>
        <a:xfrm>
          <a:off x="346599" y="1472236"/>
          <a:ext cx="1057538" cy="544675"/>
        </a:xfrm>
        <a:prstGeom prst="roundRect">
          <a:avLst/>
        </a:prstGeom>
        <a:gradFill rotWithShape="0">
          <a:gsLst>
            <a:gs pos="0">
              <a:schemeClr val="accent2">
                <a:hueOff val="34158"/>
                <a:satOff val="-23517"/>
                <a:lumOff val="-6005"/>
                <a:alphaOff val="0"/>
                <a:shade val="85000"/>
                <a:satMod val="130000"/>
              </a:schemeClr>
            </a:gs>
            <a:gs pos="34000">
              <a:schemeClr val="accent2">
                <a:hueOff val="34158"/>
                <a:satOff val="-23517"/>
                <a:lumOff val="-6005"/>
                <a:alphaOff val="0"/>
                <a:shade val="87000"/>
                <a:satMod val="125000"/>
              </a:schemeClr>
            </a:gs>
            <a:gs pos="70000">
              <a:schemeClr val="accent2">
                <a:hueOff val="34158"/>
                <a:satOff val="-23517"/>
                <a:lumOff val="-6005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34158"/>
                <a:satOff val="-23517"/>
                <a:lumOff val="-6005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Introdag/1. arbejdsdag</a:t>
          </a:r>
        </a:p>
      </dsp:txBody>
      <dsp:txXfrm>
        <a:off x="373188" y="1498825"/>
        <a:ext cx="1004360" cy="491497"/>
      </dsp:txXfrm>
    </dsp:sp>
    <dsp:sp modelId="{344E7581-EC60-4279-BD3E-78F1B50E0EC4}">
      <dsp:nvSpPr>
        <dsp:cNvPr id="0" name=""/>
        <dsp:cNvSpPr/>
      </dsp:nvSpPr>
      <dsp:spPr>
        <a:xfrm>
          <a:off x="853469" y="208139"/>
          <a:ext cx="3675024" cy="3675024"/>
        </a:xfrm>
        <a:custGeom>
          <a:avLst/>
          <a:gdLst/>
          <a:ahLst/>
          <a:cxnLst/>
          <a:rect l="0" t="0" r="0" b="0"/>
          <a:pathLst>
            <a:path>
              <a:moveTo>
                <a:pt x="132280" y="1152941"/>
              </a:moveTo>
              <a:arcTo wR="1837512" hR="1837512" stAng="12112389" swAng="668980"/>
            </a:path>
          </a:pathLst>
        </a:custGeom>
        <a:noFill/>
        <a:ln w="12700" cap="flat" cmpd="sng" algn="ctr">
          <a:solidFill>
            <a:schemeClr val="accent2">
              <a:hueOff val="34158"/>
              <a:satOff val="-23517"/>
              <a:lumOff val="-600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C1C513-33F3-4933-8850-A500323AC81F}">
      <dsp:nvSpPr>
        <dsp:cNvPr id="0" name=""/>
        <dsp:cNvSpPr/>
      </dsp:nvSpPr>
      <dsp:spPr>
        <a:xfrm>
          <a:off x="857509" y="482335"/>
          <a:ext cx="1141647" cy="464851"/>
        </a:xfrm>
        <a:prstGeom prst="roundRect">
          <a:avLst/>
        </a:prstGeom>
        <a:gradFill rotWithShape="0">
          <a:gsLst>
            <a:gs pos="0">
              <a:schemeClr val="accent2">
                <a:hueOff val="39038"/>
                <a:satOff val="-26876"/>
                <a:lumOff val="-6863"/>
                <a:alphaOff val="0"/>
                <a:shade val="85000"/>
                <a:satMod val="130000"/>
              </a:schemeClr>
            </a:gs>
            <a:gs pos="34000">
              <a:schemeClr val="accent2">
                <a:hueOff val="39038"/>
                <a:satOff val="-26876"/>
                <a:lumOff val="-6863"/>
                <a:alphaOff val="0"/>
                <a:shade val="87000"/>
                <a:satMod val="125000"/>
              </a:schemeClr>
            </a:gs>
            <a:gs pos="70000">
              <a:schemeClr val="accent2">
                <a:hueOff val="39038"/>
                <a:satOff val="-26876"/>
                <a:lumOff val="-6863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39038"/>
                <a:satOff val="-26876"/>
                <a:lumOff val="-6863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Opfølgning</a:t>
          </a:r>
        </a:p>
      </dsp:txBody>
      <dsp:txXfrm>
        <a:off x="880201" y="505027"/>
        <a:ext cx="1096263" cy="419467"/>
      </dsp:txXfrm>
    </dsp:sp>
    <dsp:sp modelId="{C8EC3148-B121-413E-BBBB-108EE503351B}">
      <dsp:nvSpPr>
        <dsp:cNvPr id="0" name=""/>
        <dsp:cNvSpPr/>
      </dsp:nvSpPr>
      <dsp:spPr>
        <a:xfrm>
          <a:off x="825414" y="232169"/>
          <a:ext cx="3675024" cy="3675024"/>
        </a:xfrm>
        <a:custGeom>
          <a:avLst/>
          <a:gdLst/>
          <a:ahLst/>
          <a:cxnLst/>
          <a:rect l="0" t="0" r="0" b="0"/>
          <a:pathLst>
            <a:path>
              <a:moveTo>
                <a:pt x="997729" y="203126"/>
              </a:moveTo>
              <a:arcTo wR="1837512" hR="1837512" stAng="14568296" swAng="552190"/>
            </a:path>
          </a:pathLst>
        </a:custGeom>
        <a:noFill/>
        <a:ln w="12700" cap="flat" cmpd="sng" algn="ctr">
          <a:solidFill>
            <a:schemeClr val="accent2">
              <a:hueOff val="39038"/>
              <a:satOff val="-26876"/>
              <a:lumOff val="-686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0428C0-5CB3-4D13-8DF0-DAF6A2AC3BE8}">
      <dsp:nvSpPr>
        <dsp:cNvPr id="0" name=""/>
        <dsp:cNvSpPr/>
      </dsp:nvSpPr>
      <dsp:spPr>
        <a:xfrm>
          <a:off x="2273768" y="-35119"/>
          <a:ext cx="1034208" cy="568814"/>
        </a:xfrm>
        <a:prstGeom prst="roundRect">
          <a:avLst/>
        </a:prstGeom>
        <a:solidFill>
          <a:srgbClr val="B84D1D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Profilering med kunde</a:t>
          </a:r>
        </a:p>
      </dsp:txBody>
      <dsp:txXfrm>
        <a:off x="2301535" y="-7352"/>
        <a:ext cx="978674" cy="513280"/>
      </dsp:txXfrm>
    </dsp:sp>
    <dsp:sp modelId="{978D3D35-266A-4F25-98B3-15E8F9299681}">
      <dsp:nvSpPr>
        <dsp:cNvPr id="0" name=""/>
        <dsp:cNvSpPr/>
      </dsp:nvSpPr>
      <dsp:spPr>
        <a:xfrm>
          <a:off x="1080476" y="294929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2375427" y="55828"/>
              </a:moveTo>
              <a:arcTo wR="1916246" hR="1916246" stAng="17031865" swAng="821900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84BEDB-3AD5-47F3-9ED8-DB2585B9EE65}">
      <dsp:nvSpPr>
        <dsp:cNvPr id="0" name=""/>
        <dsp:cNvSpPr/>
      </dsp:nvSpPr>
      <dsp:spPr>
        <a:xfrm>
          <a:off x="3616421" y="587513"/>
          <a:ext cx="1317709" cy="484877"/>
        </a:xfrm>
        <a:prstGeom prst="roundRect">
          <a:avLst/>
        </a:prstGeom>
        <a:solidFill>
          <a:srgbClr val="F9D7AD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Annoncering</a:t>
          </a:r>
        </a:p>
      </dsp:txBody>
      <dsp:txXfrm>
        <a:off x="3640091" y="611183"/>
        <a:ext cx="1270369" cy="437537"/>
      </dsp:txXfrm>
    </dsp:sp>
    <dsp:sp modelId="{639D5EED-B780-4572-8164-90626D7B9011}">
      <dsp:nvSpPr>
        <dsp:cNvPr id="0" name=""/>
        <dsp:cNvSpPr/>
      </dsp:nvSpPr>
      <dsp:spPr>
        <a:xfrm>
          <a:off x="808332" y="-35289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3696380" y="1206932"/>
              </a:moveTo>
              <a:arcTo wR="1916246" hR="1916246" stAng="20296478" swAng="585110"/>
            </a:path>
          </a:pathLst>
        </a:custGeom>
        <a:noFill/>
        <a:ln w="12700" cap="flat" cmpd="sng" algn="ctr">
          <a:solidFill>
            <a:schemeClr val="accent2">
              <a:hueOff val="4880"/>
              <a:satOff val="-3360"/>
              <a:lumOff val="-85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363719-434E-473F-9547-B8BA6B0B1FBC}">
      <dsp:nvSpPr>
        <dsp:cNvPr id="0" name=""/>
        <dsp:cNvSpPr/>
      </dsp:nvSpPr>
      <dsp:spPr>
        <a:xfrm>
          <a:off x="4167207" y="1589750"/>
          <a:ext cx="1021599" cy="486061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Registrering</a:t>
          </a:r>
        </a:p>
      </dsp:txBody>
      <dsp:txXfrm>
        <a:off x="4190935" y="1613478"/>
        <a:ext cx="974143" cy="438605"/>
      </dsp:txXfrm>
    </dsp:sp>
    <dsp:sp modelId="{2C166B54-2D24-4444-801A-D0A8A06E7EA0}">
      <dsp:nvSpPr>
        <dsp:cNvPr id="0" name=""/>
        <dsp:cNvSpPr/>
      </dsp:nvSpPr>
      <dsp:spPr>
        <a:xfrm>
          <a:off x="874626" y="249287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3831085" y="1989695"/>
              </a:moveTo>
              <a:arcTo wR="1916246" hR="1916246" stAng="21731799" swAng="889755"/>
            </a:path>
          </a:pathLst>
        </a:custGeom>
        <a:noFill/>
        <a:ln w="12700" cap="flat" cmpd="sng" algn="ctr">
          <a:solidFill>
            <a:schemeClr val="accent2">
              <a:hueOff val="9759"/>
              <a:satOff val="-6719"/>
              <a:lumOff val="-171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7E215C-4BA0-4BAC-866D-6BCB3D01435C}">
      <dsp:nvSpPr>
        <dsp:cNvPr id="0" name=""/>
        <dsp:cNvSpPr/>
      </dsp:nvSpPr>
      <dsp:spPr>
        <a:xfrm>
          <a:off x="3960007" y="2880464"/>
          <a:ext cx="980767" cy="486386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Screening</a:t>
          </a:r>
        </a:p>
      </dsp:txBody>
      <dsp:txXfrm>
        <a:off x="3983750" y="2904207"/>
        <a:ext cx="933281" cy="438900"/>
      </dsp:txXfrm>
    </dsp:sp>
    <dsp:sp modelId="{D525D814-1043-4295-A063-0F6F0117A6AC}">
      <dsp:nvSpPr>
        <dsp:cNvPr id="0" name=""/>
        <dsp:cNvSpPr/>
      </dsp:nvSpPr>
      <dsp:spPr>
        <a:xfrm>
          <a:off x="874626" y="249287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3329694" y="3210142"/>
              </a:moveTo>
              <a:arcTo wR="1916246" hR="1916246" stAng="2548292" swAng="661487"/>
            </a:path>
          </a:pathLst>
        </a:custGeom>
        <a:noFill/>
        <a:ln w="12700" cap="flat" cmpd="sng" algn="ctr">
          <a:solidFill>
            <a:schemeClr val="accent2">
              <a:hueOff val="14639"/>
              <a:satOff val="-10079"/>
              <a:lumOff val="-257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3E6732-5BD4-47AB-8B8E-1A3E0848BBD3}">
      <dsp:nvSpPr>
        <dsp:cNvPr id="0" name=""/>
        <dsp:cNvSpPr/>
      </dsp:nvSpPr>
      <dsp:spPr>
        <a:xfrm>
          <a:off x="3062078" y="3716493"/>
          <a:ext cx="768379" cy="499446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TP-dag</a:t>
          </a:r>
        </a:p>
      </dsp:txBody>
      <dsp:txXfrm>
        <a:off x="3086459" y="3740874"/>
        <a:ext cx="719617" cy="450684"/>
      </dsp:txXfrm>
    </dsp:sp>
    <dsp:sp modelId="{4CD59C91-4DEF-4185-A00E-B167517F9C56}">
      <dsp:nvSpPr>
        <dsp:cNvPr id="0" name=""/>
        <dsp:cNvSpPr/>
      </dsp:nvSpPr>
      <dsp:spPr>
        <a:xfrm>
          <a:off x="874626" y="249287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2093271" y="3824298"/>
              </a:moveTo>
              <a:arcTo wR="1916246" hR="1916246" stAng="5081963" swAng="512620"/>
            </a:path>
          </a:pathLst>
        </a:custGeom>
        <a:noFill/>
        <a:ln w="12700" cap="flat" cmpd="sng" algn="ctr">
          <a:solidFill>
            <a:schemeClr val="accent2">
              <a:hueOff val="19519"/>
              <a:satOff val="-13438"/>
              <a:lumOff val="-343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A03CEC-AF9A-4CC5-A88D-40BB11D08593}">
      <dsp:nvSpPr>
        <dsp:cNvPr id="0" name=""/>
        <dsp:cNvSpPr/>
      </dsp:nvSpPr>
      <dsp:spPr>
        <a:xfrm>
          <a:off x="1683006" y="3678166"/>
          <a:ext cx="904943" cy="576101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Samtale og afgørelse</a:t>
          </a:r>
        </a:p>
      </dsp:txBody>
      <dsp:txXfrm>
        <a:off x="1711129" y="3706289"/>
        <a:ext cx="848697" cy="519855"/>
      </dsp:txXfrm>
    </dsp:sp>
    <dsp:sp modelId="{DA5A8D73-E223-48CF-A9D0-9A18046B7381}">
      <dsp:nvSpPr>
        <dsp:cNvPr id="0" name=""/>
        <dsp:cNvSpPr/>
      </dsp:nvSpPr>
      <dsp:spPr>
        <a:xfrm>
          <a:off x="914536" y="278346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678348" y="3378987"/>
              </a:moveTo>
              <a:arcTo wR="1916246" hR="1916246" stAng="7814448" swAng="623943"/>
            </a:path>
          </a:pathLst>
        </a:custGeom>
        <a:noFill/>
        <a:ln w="12700" cap="flat" cmpd="sng" algn="ctr">
          <a:solidFill>
            <a:schemeClr val="accent2">
              <a:hueOff val="24399"/>
              <a:satOff val="-16798"/>
              <a:lumOff val="-428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9D7AC2-68F0-4C20-B2FA-2363A0E42F8A}">
      <dsp:nvSpPr>
        <dsp:cNvPr id="0" name=""/>
        <dsp:cNvSpPr/>
      </dsp:nvSpPr>
      <dsp:spPr>
        <a:xfrm>
          <a:off x="500551" y="2819488"/>
          <a:ext cx="1234294" cy="499162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Formaliteter</a:t>
          </a:r>
        </a:p>
      </dsp:txBody>
      <dsp:txXfrm>
        <a:off x="524918" y="2843855"/>
        <a:ext cx="1185560" cy="450428"/>
      </dsp:txXfrm>
    </dsp:sp>
    <dsp:sp modelId="{7FE00FC6-E239-4C48-9CE5-EB23C0329809}">
      <dsp:nvSpPr>
        <dsp:cNvPr id="0" name=""/>
        <dsp:cNvSpPr/>
      </dsp:nvSpPr>
      <dsp:spPr>
        <a:xfrm>
          <a:off x="875225" y="209246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83340" y="2475223"/>
              </a:moveTo>
              <a:arcTo wR="1916246" hR="1916246" stAng="9782400" swAng="776710"/>
            </a:path>
          </a:pathLst>
        </a:custGeom>
        <a:noFill/>
        <a:ln w="12700" cap="flat" cmpd="sng" algn="ctr">
          <a:solidFill>
            <a:schemeClr val="accent2">
              <a:hueOff val="29278"/>
              <a:satOff val="-20157"/>
              <a:lumOff val="-514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6B2AA8-676F-4938-B0C7-4E1AEC1022E6}">
      <dsp:nvSpPr>
        <dsp:cNvPr id="0" name=""/>
        <dsp:cNvSpPr/>
      </dsp:nvSpPr>
      <dsp:spPr>
        <a:xfrm>
          <a:off x="352183" y="1548708"/>
          <a:ext cx="1103108" cy="568145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Introdag/1. arbejdsdag</a:t>
          </a:r>
        </a:p>
      </dsp:txBody>
      <dsp:txXfrm>
        <a:off x="379918" y="1576443"/>
        <a:ext cx="1047638" cy="512675"/>
      </dsp:txXfrm>
    </dsp:sp>
    <dsp:sp modelId="{344E7581-EC60-4279-BD3E-78F1B50E0EC4}">
      <dsp:nvSpPr>
        <dsp:cNvPr id="0" name=""/>
        <dsp:cNvSpPr/>
      </dsp:nvSpPr>
      <dsp:spPr>
        <a:xfrm>
          <a:off x="898494" y="174031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115253" y="1261705"/>
              </a:moveTo>
              <a:arcTo wR="1916246" hR="1916246" stAng="11998370" swAng="644442"/>
            </a:path>
          </a:pathLst>
        </a:custGeom>
        <a:noFill/>
        <a:ln w="12700" cap="flat" cmpd="sng" algn="ctr">
          <a:solidFill>
            <a:schemeClr val="accent2">
              <a:hueOff val="34158"/>
              <a:satOff val="-23517"/>
              <a:lumOff val="-600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C1C513-33F3-4933-8850-A500323AC81F}">
      <dsp:nvSpPr>
        <dsp:cNvPr id="0" name=""/>
        <dsp:cNvSpPr/>
      </dsp:nvSpPr>
      <dsp:spPr>
        <a:xfrm>
          <a:off x="848517" y="526377"/>
          <a:ext cx="1190842" cy="484882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Opfølgning</a:t>
          </a:r>
        </a:p>
      </dsp:txBody>
      <dsp:txXfrm>
        <a:off x="872187" y="550047"/>
        <a:ext cx="1143502" cy="437542"/>
      </dsp:txXfrm>
    </dsp:sp>
    <dsp:sp modelId="{C8EC3148-B121-413E-BBBB-108EE503351B}">
      <dsp:nvSpPr>
        <dsp:cNvPr id="0" name=""/>
        <dsp:cNvSpPr/>
      </dsp:nvSpPr>
      <dsp:spPr>
        <a:xfrm>
          <a:off x="793603" y="270097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1057589" y="203147"/>
              </a:moveTo>
              <a:arcTo wR="1916246" hR="1916246" stAng="14602716" swAng="606935"/>
            </a:path>
          </a:pathLst>
        </a:custGeom>
        <a:noFill/>
        <a:ln w="12700" cap="flat" cmpd="sng" algn="ctr">
          <a:solidFill>
            <a:schemeClr val="accent2">
              <a:hueOff val="39038"/>
              <a:satOff val="-26876"/>
              <a:lumOff val="-686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0428C0-5CB3-4D13-8DF0-DAF6A2AC3BE8}">
      <dsp:nvSpPr>
        <dsp:cNvPr id="0" name=""/>
        <dsp:cNvSpPr/>
      </dsp:nvSpPr>
      <dsp:spPr>
        <a:xfrm>
          <a:off x="2273768" y="-35119"/>
          <a:ext cx="1034208" cy="568814"/>
        </a:xfrm>
        <a:prstGeom prst="roundRect">
          <a:avLst/>
        </a:prstGeom>
        <a:solidFill>
          <a:srgbClr val="F9D7AD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Profilering med kunde</a:t>
          </a:r>
        </a:p>
      </dsp:txBody>
      <dsp:txXfrm>
        <a:off x="2301535" y="-7352"/>
        <a:ext cx="978674" cy="513280"/>
      </dsp:txXfrm>
    </dsp:sp>
    <dsp:sp modelId="{978D3D35-266A-4F25-98B3-15E8F9299681}">
      <dsp:nvSpPr>
        <dsp:cNvPr id="0" name=""/>
        <dsp:cNvSpPr/>
      </dsp:nvSpPr>
      <dsp:spPr>
        <a:xfrm>
          <a:off x="1080476" y="294929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2375427" y="55828"/>
              </a:moveTo>
              <a:arcTo wR="1916246" hR="1916246" stAng="17031865" swAng="821900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84BEDB-3AD5-47F3-9ED8-DB2585B9EE65}">
      <dsp:nvSpPr>
        <dsp:cNvPr id="0" name=""/>
        <dsp:cNvSpPr/>
      </dsp:nvSpPr>
      <dsp:spPr>
        <a:xfrm>
          <a:off x="3616421" y="587513"/>
          <a:ext cx="1317709" cy="484877"/>
        </a:xfrm>
        <a:prstGeom prst="roundRect">
          <a:avLst/>
        </a:prstGeom>
        <a:solidFill>
          <a:srgbClr val="BB4C1B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Annoncering</a:t>
          </a:r>
        </a:p>
      </dsp:txBody>
      <dsp:txXfrm>
        <a:off x="3640091" y="611183"/>
        <a:ext cx="1270369" cy="437537"/>
      </dsp:txXfrm>
    </dsp:sp>
    <dsp:sp modelId="{639D5EED-B780-4572-8164-90626D7B9011}">
      <dsp:nvSpPr>
        <dsp:cNvPr id="0" name=""/>
        <dsp:cNvSpPr/>
      </dsp:nvSpPr>
      <dsp:spPr>
        <a:xfrm>
          <a:off x="808332" y="-35289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3696380" y="1206932"/>
              </a:moveTo>
              <a:arcTo wR="1916246" hR="1916246" stAng="20296478" swAng="585110"/>
            </a:path>
          </a:pathLst>
        </a:custGeom>
        <a:noFill/>
        <a:ln w="12700" cap="flat" cmpd="sng" algn="ctr">
          <a:solidFill>
            <a:schemeClr val="accent2">
              <a:hueOff val="4880"/>
              <a:satOff val="-3360"/>
              <a:lumOff val="-85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363719-434E-473F-9547-B8BA6B0B1FBC}">
      <dsp:nvSpPr>
        <dsp:cNvPr id="0" name=""/>
        <dsp:cNvSpPr/>
      </dsp:nvSpPr>
      <dsp:spPr>
        <a:xfrm>
          <a:off x="4167207" y="1589750"/>
          <a:ext cx="1021599" cy="486061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Registrering</a:t>
          </a:r>
        </a:p>
      </dsp:txBody>
      <dsp:txXfrm>
        <a:off x="4190935" y="1613478"/>
        <a:ext cx="974143" cy="438605"/>
      </dsp:txXfrm>
    </dsp:sp>
    <dsp:sp modelId="{2C166B54-2D24-4444-801A-D0A8A06E7EA0}">
      <dsp:nvSpPr>
        <dsp:cNvPr id="0" name=""/>
        <dsp:cNvSpPr/>
      </dsp:nvSpPr>
      <dsp:spPr>
        <a:xfrm>
          <a:off x="874626" y="249287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3831085" y="1989695"/>
              </a:moveTo>
              <a:arcTo wR="1916246" hR="1916246" stAng="21731799" swAng="889755"/>
            </a:path>
          </a:pathLst>
        </a:custGeom>
        <a:noFill/>
        <a:ln w="12700" cap="flat" cmpd="sng" algn="ctr">
          <a:solidFill>
            <a:schemeClr val="accent2">
              <a:hueOff val="9759"/>
              <a:satOff val="-6719"/>
              <a:lumOff val="-171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7E215C-4BA0-4BAC-866D-6BCB3D01435C}">
      <dsp:nvSpPr>
        <dsp:cNvPr id="0" name=""/>
        <dsp:cNvSpPr/>
      </dsp:nvSpPr>
      <dsp:spPr>
        <a:xfrm>
          <a:off x="3960007" y="2880464"/>
          <a:ext cx="980767" cy="486386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Screening</a:t>
          </a:r>
        </a:p>
      </dsp:txBody>
      <dsp:txXfrm>
        <a:off x="3983750" y="2904207"/>
        <a:ext cx="933281" cy="438900"/>
      </dsp:txXfrm>
    </dsp:sp>
    <dsp:sp modelId="{D525D814-1043-4295-A063-0F6F0117A6AC}">
      <dsp:nvSpPr>
        <dsp:cNvPr id="0" name=""/>
        <dsp:cNvSpPr/>
      </dsp:nvSpPr>
      <dsp:spPr>
        <a:xfrm>
          <a:off x="874626" y="249287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3329694" y="3210142"/>
              </a:moveTo>
              <a:arcTo wR="1916246" hR="1916246" stAng="2548292" swAng="661487"/>
            </a:path>
          </a:pathLst>
        </a:custGeom>
        <a:noFill/>
        <a:ln w="12700" cap="flat" cmpd="sng" algn="ctr">
          <a:solidFill>
            <a:schemeClr val="accent2">
              <a:hueOff val="14639"/>
              <a:satOff val="-10079"/>
              <a:lumOff val="-257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3E6732-5BD4-47AB-8B8E-1A3E0848BBD3}">
      <dsp:nvSpPr>
        <dsp:cNvPr id="0" name=""/>
        <dsp:cNvSpPr/>
      </dsp:nvSpPr>
      <dsp:spPr>
        <a:xfrm>
          <a:off x="3062078" y="3716493"/>
          <a:ext cx="768379" cy="499446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TP-dag</a:t>
          </a:r>
        </a:p>
      </dsp:txBody>
      <dsp:txXfrm>
        <a:off x="3086459" y="3740874"/>
        <a:ext cx="719617" cy="450684"/>
      </dsp:txXfrm>
    </dsp:sp>
    <dsp:sp modelId="{4CD59C91-4DEF-4185-A00E-B167517F9C56}">
      <dsp:nvSpPr>
        <dsp:cNvPr id="0" name=""/>
        <dsp:cNvSpPr/>
      </dsp:nvSpPr>
      <dsp:spPr>
        <a:xfrm>
          <a:off x="874626" y="249287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2093271" y="3824298"/>
              </a:moveTo>
              <a:arcTo wR="1916246" hR="1916246" stAng="5081963" swAng="512620"/>
            </a:path>
          </a:pathLst>
        </a:custGeom>
        <a:noFill/>
        <a:ln w="12700" cap="flat" cmpd="sng" algn="ctr">
          <a:solidFill>
            <a:schemeClr val="accent2">
              <a:hueOff val="19519"/>
              <a:satOff val="-13438"/>
              <a:lumOff val="-343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0E72B0-3CCA-48F4-9847-DCE803BCC604}">
      <dsp:nvSpPr>
        <dsp:cNvPr id="0" name=""/>
        <dsp:cNvSpPr/>
      </dsp:nvSpPr>
      <dsp:spPr>
        <a:xfrm>
          <a:off x="1683006" y="3678166"/>
          <a:ext cx="904943" cy="576101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Samtale og afgørelse</a:t>
          </a:r>
        </a:p>
      </dsp:txBody>
      <dsp:txXfrm>
        <a:off x="1711129" y="3706289"/>
        <a:ext cx="848697" cy="519855"/>
      </dsp:txXfrm>
    </dsp:sp>
    <dsp:sp modelId="{314E3C69-91F1-4A6C-9E38-B71A0238D61B}">
      <dsp:nvSpPr>
        <dsp:cNvPr id="0" name=""/>
        <dsp:cNvSpPr/>
      </dsp:nvSpPr>
      <dsp:spPr>
        <a:xfrm>
          <a:off x="914536" y="278346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678348" y="3378987"/>
              </a:moveTo>
              <a:arcTo wR="1916246" hR="1916246" stAng="7814448" swAng="623943"/>
            </a:path>
          </a:pathLst>
        </a:custGeom>
        <a:noFill/>
        <a:ln w="12700" cap="flat" cmpd="sng" algn="ctr">
          <a:solidFill>
            <a:schemeClr val="accent2">
              <a:hueOff val="24399"/>
              <a:satOff val="-16798"/>
              <a:lumOff val="-428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9D7AC2-68F0-4C20-B2FA-2363A0E42F8A}">
      <dsp:nvSpPr>
        <dsp:cNvPr id="0" name=""/>
        <dsp:cNvSpPr/>
      </dsp:nvSpPr>
      <dsp:spPr>
        <a:xfrm>
          <a:off x="500551" y="2819488"/>
          <a:ext cx="1234294" cy="499162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Formaliteter</a:t>
          </a:r>
        </a:p>
      </dsp:txBody>
      <dsp:txXfrm>
        <a:off x="524918" y="2843855"/>
        <a:ext cx="1185560" cy="450428"/>
      </dsp:txXfrm>
    </dsp:sp>
    <dsp:sp modelId="{7FE00FC6-E239-4C48-9CE5-EB23C0329809}">
      <dsp:nvSpPr>
        <dsp:cNvPr id="0" name=""/>
        <dsp:cNvSpPr/>
      </dsp:nvSpPr>
      <dsp:spPr>
        <a:xfrm>
          <a:off x="875225" y="209246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83340" y="2475223"/>
              </a:moveTo>
              <a:arcTo wR="1916246" hR="1916246" stAng="9782400" swAng="776710"/>
            </a:path>
          </a:pathLst>
        </a:custGeom>
        <a:noFill/>
        <a:ln w="12700" cap="flat" cmpd="sng" algn="ctr">
          <a:solidFill>
            <a:schemeClr val="accent2">
              <a:hueOff val="29278"/>
              <a:satOff val="-20157"/>
              <a:lumOff val="-514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6B2AA8-676F-4938-B0C7-4E1AEC1022E6}">
      <dsp:nvSpPr>
        <dsp:cNvPr id="0" name=""/>
        <dsp:cNvSpPr/>
      </dsp:nvSpPr>
      <dsp:spPr>
        <a:xfrm>
          <a:off x="352183" y="1548708"/>
          <a:ext cx="1103108" cy="568145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Introdag/1. arbejdsdag</a:t>
          </a:r>
        </a:p>
      </dsp:txBody>
      <dsp:txXfrm>
        <a:off x="379918" y="1576443"/>
        <a:ext cx="1047638" cy="512675"/>
      </dsp:txXfrm>
    </dsp:sp>
    <dsp:sp modelId="{344E7581-EC60-4279-BD3E-78F1B50E0EC4}">
      <dsp:nvSpPr>
        <dsp:cNvPr id="0" name=""/>
        <dsp:cNvSpPr/>
      </dsp:nvSpPr>
      <dsp:spPr>
        <a:xfrm>
          <a:off x="898494" y="174031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115253" y="1261705"/>
              </a:moveTo>
              <a:arcTo wR="1916246" hR="1916246" stAng="11998370" swAng="644442"/>
            </a:path>
          </a:pathLst>
        </a:custGeom>
        <a:noFill/>
        <a:ln w="12700" cap="flat" cmpd="sng" algn="ctr">
          <a:solidFill>
            <a:schemeClr val="accent2">
              <a:hueOff val="34158"/>
              <a:satOff val="-23517"/>
              <a:lumOff val="-600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C1C513-33F3-4933-8850-A500323AC81F}">
      <dsp:nvSpPr>
        <dsp:cNvPr id="0" name=""/>
        <dsp:cNvSpPr/>
      </dsp:nvSpPr>
      <dsp:spPr>
        <a:xfrm>
          <a:off x="848517" y="526377"/>
          <a:ext cx="1190842" cy="484882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Opfølgning</a:t>
          </a:r>
        </a:p>
      </dsp:txBody>
      <dsp:txXfrm>
        <a:off x="872187" y="550047"/>
        <a:ext cx="1143502" cy="437542"/>
      </dsp:txXfrm>
    </dsp:sp>
    <dsp:sp modelId="{C8EC3148-B121-413E-BBBB-108EE503351B}">
      <dsp:nvSpPr>
        <dsp:cNvPr id="0" name=""/>
        <dsp:cNvSpPr/>
      </dsp:nvSpPr>
      <dsp:spPr>
        <a:xfrm>
          <a:off x="793603" y="270097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1057589" y="203147"/>
              </a:moveTo>
              <a:arcTo wR="1916246" hR="1916246" stAng="14602716" swAng="606935"/>
            </a:path>
          </a:pathLst>
        </a:custGeom>
        <a:noFill/>
        <a:ln w="12700" cap="flat" cmpd="sng" algn="ctr">
          <a:solidFill>
            <a:schemeClr val="accent2">
              <a:hueOff val="39038"/>
              <a:satOff val="-26876"/>
              <a:lumOff val="-686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0428C0-5CB3-4D13-8DF0-DAF6A2AC3BE8}">
      <dsp:nvSpPr>
        <dsp:cNvPr id="0" name=""/>
        <dsp:cNvSpPr/>
      </dsp:nvSpPr>
      <dsp:spPr>
        <a:xfrm>
          <a:off x="2273768" y="-35119"/>
          <a:ext cx="1034208" cy="568814"/>
        </a:xfrm>
        <a:prstGeom prst="roundRect">
          <a:avLst/>
        </a:prstGeom>
        <a:solidFill>
          <a:srgbClr val="F9D7AD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Profilering med kunde</a:t>
          </a:r>
        </a:p>
      </dsp:txBody>
      <dsp:txXfrm>
        <a:off x="2301535" y="-7352"/>
        <a:ext cx="978674" cy="513280"/>
      </dsp:txXfrm>
    </dsp:sp>
    <dsp:sp modelId="{978D3D35-266A-4F25-98B3-15E8F9299681}">
      <dsp:nvSpPr>
        <dsp:cNvPr id="0" name=""/>
        <dsp:cNvSpPr/>
      </dsp:nvSpPr>
      <dsp:spPr>
        <a:xfrm>
          <a:off x="1080476" y="294929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2375427" y="55828"/>
              </a:moveTo>
              <a:arcTo wR="1916246" hR="1916246" stAng="17031865" swAng="821900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84BEDB-3AD5-47F3-9ED8-DB2585B9EE65}">
      <dsp:nvSpPr>
        <dsp:cNvPr id="0" name=""/>
        <dsp:cNvSpPr/>
      </dsp:nvSpPr>
      <dsp:spPr>
        <a:xfrm>
          <a:off x="3616421" y="587513"/>
          <a:ext cx="1317709" cy="484877"/>
        </a:xfrm>
        <a:prstGeom prst="roundRect">
          <a:avLst/>
        </a:prstGeom>
        <a:solidFill>
          <a:srgbClr val="F7CE9D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Annoncering</a:t>
          </a:r>
        </a:p>
      </dsp:txBody>
      <dsp:txXfrm>
        <a:off x="3640091" y="611183"/>
        <a:ext cx="1270369" cy="437537"/>
      </dsp:txXfrm>
    </dsp:sp>
    <dsp:sp modelId="{639D5EED-B780-4572-8164-90626D7B9011}">
      <dsp:nvSpPr>
        <dsp:cNvPr id="0" name=""/>
        <dsp:cNvSpPr/>
      </dsp:nvSpPr>
      <dsp:spPr>
        <a:xfrm>
          <a:off x="808332" y="-35289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3696380" y="1206932"/>
              </a:moveTo>
              <a:arcTo wR="1916246" hR="1916246" stAng="20296478" swAng="585110"/>
            </a:path>
          </a:pathLst>
        </a:custGeom>
        <a:noFill/>
        <a:ln w="12700" cap="flat" cmpd="sng" algn="ctr">
          <a:solidFill>
            <a:schemeClr val="accent2">
              <a:hueOff val="4880"/>
              <a:satOff val="-3360"/>
              <a:lumOff val="-85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363719-434E-473F-9547-B8BA6B0B1FBC}">
      <dsp:nvSpPr>
        <dsp:cNvPr id="0" name=""/>
        <dsp:cNvSpPr/>
      </dsp:nvSpPr>
      <dsp:spPr>
        <a:xfrm>
          <a:off x="4167207" y="1589750"/>
          <a:ext cx="1021599" cy="486061"/>
        </a:xfrm>
        <a:prstGeom prst="roundRect">
          <a:avLst/>
        </a:prstGeom>
        <a:solidFill>
          <a:srgbClr val="B84D1D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Registrering</a:t>
          </a:r>
        </a:p>
      </dsp:txBody>
      <dsp:txXfrm>
        <a:off x="4190935" y="1613478"/>
        <a:ext cx="974143" cy="438605"/>
      </dsp:txXfrm>
    </dsp:sp>
    <dsp:sp modelId="{2C166B54-2D24-4444-801A-D0A8A06E7EA0}">
      <dsp:nvSpPr>
        <dsp:cNvPr id="0" name=""/>
        <dsp:cNvSpPr/>
      </dsp:nvSpPr>
      <dsp:spPr>
        <a:xfrm>
          <a:off x="874626" y="249287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3831085" y="1989695"/>
              </a:moveTo>
              <a:arcTo wR="1916246" hR="1916246" stAng="21731799" swAng="889755"/>
            </a:path>
          </a:pathLst>
        </a:custGeom>
        <a:noFill/>
        <a:ln w="12700" cap="flat" cmpd="sng" algn="ctr">
          <a:solidFill>
            <a:schemeClr val="accent2">
              <a:hueOff val="9759"/>
              <a:satOff val="-6719"/>
              <a:lumOff val="-171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7E215C-4BA0-4BAC-866D-6BCB3D01435C}">
      <dsp:nvSpPr>
        <dsp:cNvPr id="0" name=""/>
        <dsp:cNvSpPr/>
      </dsp:nvSpPr>
      <dsp:spPr>
        <a:xfrm>
          <a:off x="3960007" y="2880464"/>
          <a:ext cx="980767" cy="486386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Screening</a:t>
          </a:r>
        </a:p>
      </dsp:txBody>
      <dsp:txXfrm>
        <a:off x="3983750" y="2904207"/>
        <a:ext cx="933281" cy="438900"/>
      </dsp:txXfrm>
    </dsp:sp>
    <dsp:sp modelId="{D525D814-1043-4295-A063-0F6F0117A6AC}">
      <dsp:nvSpPr>
        <dsp:cNvPr id="0" name=""/>
        <dsp:cNvSpPr/>
      </dsp:nvSpPr>
      <dsp:spPr>
        <a:xfrm>
          <a:off x="874626" y="249287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3329694" y="3210142"/>
              </a:moveTo>
              <a:arcTo wR="1916246" hR="1916246" stAng="2548292" swAng="661487"/>
            </a:path>
          </a:pathLst>
        </a:custGeom>
        <a:noFill/>
        <a:ln w="12700" cap="flat" cmpd="sng" algn="ctr">
          <a:solidFill>
            <a:schemeClr val="accent2">
              <a:hueOff val="14639"/>
              <a:satOff val="-10079"/>
              <a:lumOff val="-257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3E6732-5BD4-47AB-8B8E-1A3E0848BBD3}">
      <dsp:nvSpPr>
        <dsp:cNvPr id="0" name=""/>
        <dsp:cNvSpPr/>
      </dsp:nvSpPr>
      <dsp:spPr>
        <a:xfrm>
          <a:off x="3062078" y="3716493"/>
          <a:ext cx="768379" cy="499446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TP-dag</a:t>
          </a:r>
        </a:p>
      </dsp:txBody>
      <dsp:txXfrm>
        <a:off x="3086459" y="3740874"/>
        <a:ext cx="719617" cy="450684"/>
      </dsp:txXfrm>
    </dsp:sp>
    <dsp:sp modelId="{4CD59C91-4DEF-4185-A00E-B167517F9C56}">
      <dsp:nvSpPr>
        <dsp:cNvPr id="0" name=""/>
        <dsp:cNvSpPr/>
      </dsp:nvSpPr>
      <dsp:spPr>
        <a:xfrm>
          <a:off x="874626" y="249287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2093271" y="3824298"/>
              </a:moveTo>
              <a:arcTo wR="1916246" hR="1916246" stAng="5081963" swAng="512620"/>
            </a:path>
          </a:pathLst>
        </a:custGeom>
        <a:noFill/>
        <a:ln w="12700" cap="flat" cmpd="sng" algn="ctr">
          <a:solidFill>
            <a:schemeClr val="accent2">
              <a:hueOff val="19519"/>
              <a:satOff val="-13438"/>
              <a:lumOff val="-343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497375-7C72-4EB6-B8D0-49CD0E5C85E6}">
      <dsp:nvSpPr>
        <dsp:cNvPr id="0" name=""/>
        <dsp:cNvSpPr/>
      </dsp:nvSpPr>
      <dsp:spPr>
        <a:xfrm>
          <a:off x="1683006" y="3678166"/>
          <a:ext cx="904943" cy="576101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Samtale og afgørelse</a:t>
          </a:r>
        </a:p>
      </dsp:txBody>
      <dsp:txXfrm>
        <a:off x="1711129" y="3706289"/>
        <a:ext cx="848697" cy="519855"/>
      </dsp:txXfrm>
    </dsp:sp>
    <dsp:sp modelId="{D6BDB025-26CB-4463-B0AD-4511644F6793}">
      <dsp:nvSpPr>
        <dsp:cNvPr id="0" name=""/>
        <dsp:cNvSpPr/>
      </dsp:nvSpPr>
      <dsp:spPr>
        <a:xfrm>
          <a:off x="914536" y="278346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678348" y="3378987"/>
              </a:moveTo>
              <a:arcTo wR="1916246" hR="1916246" stAng="7814448" swAng="623943"/>
            </a:path>
          </a:pathLst>
        </a:custGeom>
        <a:noFill/>
        <a:ln w="12700" cap="flat" cmpd="sng" algn="ctr">
          <a:solidFill>
            <a:schemeClr val="accent2">
              <a:hueOff val="24399"/>
              <a:satOff val="-16798"/>
              <a:lumOff val="-428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9D7AC2-68F0-4C20-B2FA-2363A0E42F8A}">
      <dsp:nvSpPr>
        <dsp:cNvPr id="0" name=""/>
        <dsp:cNvSpPr/>
      </dsp:nvSpPr>
      <dsp:spPr>
        <a:xfrm>
          <a:off x="500551" y="2819488"/>
          <a:ext cx="1234294" cy="499162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Formaliteter</a:t>
          </a:r>
        </a:p>
      </dsp:txBody>
      <dsp:txXfrm>
        <a:off x="524918" y="2843855"/>
        <a:ext cx="1185560" cy="450428"/>
      </dsp:txXfrm>
    </dsp:sp>
    <dsp:sp modelId="{7FE00FC6-E239-4C48-9CE5-EB23C0329809}">
      <dsp:nvSpPr>
        <dsp:cNvPr id="0" name=""/>
        <dsp:cNvSpPr/>
      </dsp:nvSpPr>
      <dsp:spPr>
        <a:xfrm>
          <a:off x="875225" y="209246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83340" y="2475223"/>
              </a:moveTo>
              <a:arcTo wR="1916246" hR="1916246" stAng="9782400" swAng="776710"/>
            </a:path>
          </a:pathLst>
        </a:custGeom>
        <a:noFill/>
        <a:ln w="12700" cap="flat" cmpd="sng" algn="ctr">
          <a:solidFill>
            <a:schemeClr val="accent2">
              <a:hueOff val="29278"/>
              <a:satOff val="-20157"/>
              <a:lumOff val="-514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6B2AA8-676F-4938-B0C7-4E1AEC1022E6}">
      <dsp:nvSpPr>
        <dsp:cNvPr id="0" name=""/>
        <dsp:cNvSpPr/>
      </dsp:nvSpPr>
      <dsp:spPr>
        <a:xfrm>
          <a:off x="352183" y="1548708"/>
          <a:ext cx="1103108" cy="568145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Introdag/1. arbejdsdag</a:t>
          </a:r>
        </a:p>
      </dsp:txBody>
      <dsp:txXfrm>
        <a:off x="379918" y="1576443"/>
        <a:ext cx="1047638" cy="512675"/>
      </dsp:txXfrm>
    </dsp:sp>
    <dsp:sp modelId="{344E7581-EC60-4279-BD3E-78F1B50E0EC4}">
      <dsp:nvSpPr>
        <dsp:cNvPr id="0" name=""/>
        <dsp:cNvSpPr/>
      </dsp:nvSpPr>
      <dsp:spPr>
        <a:xfrm>
          <a:off x="898494" y="174031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115253" y="1261705"/>
              </a:moveTo>
              <a:arcTo wR="1916246" hR="1916246" stAng="11998370" swAng="644442"/>
            </a:path>
          </a:pathLst>
        </a:custGeom>
        <a:noFill/>
        <a:ln w="12700" cap="flat" cmpd="sng" algn="ctr">
          <a:solidFill>
            <a:schemeClr val="accent2">
              <a:hueOff val="34158"/>
              <a:satOff val="-23517"/>
              <a:lumOff val="-600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C1C513-33F3-4933-8850-A500323AC81F}">
      <dsp:nvSpPr>
        <dsp:cNvPr id="0" name=""/>
        <dsp:cNvSpPr/>
      </dsp:nvSpPr>
      <dsp:spPr>
        <a:xfrm>
          <a:off x="848517" y="526377"/>
          <a:ext cx="1190842" cy="484882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Opfølgning</a:t>
          </a:r>
        </a:p>
      </dsp:txBody>
      <dsp:txXfrm>
        <a:off x="872187" y="550047"/>
        <a:ext cx="1143502" cy="437542"/>
      </dsp:txXfrm>
    </dsp:sp>
    <dsp:sp modelId="{C8EC3148-B121-413E-BBBB-108EE503351B}">
      <dsp:nvSpPr>
        <dsp:cNvPr id="0" name=""/>
        <dsp:cNvSpPr/>
      </dsp:nvSpPr>
      <dsp:spPr>
        <a:xfrm>
          <a:off x="793603" y="270097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1057589" y="203147"/>
              </a:moveTo>
              <a:arcTo wR="1916246" hR="1916246" stAng="14602716" swAng="606935"/>
            </a:path>
          </a:pathLst>
        </a:custGeom>
        <a:noFill/>
        <a:ln w="12700" cap="flat" cmpd="sng" algn="ctr">
          <a:solidFill>
            <a:schemeClr val="accent2">
              <a:hueOff val="39038"/>
              <a:satOff val="-26876"/>
              <a:lumOff val="-686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0428C0-5CB3-4D13-8DF0-DAF6A2AC3BE8}">
      <dsp:nvSpPr>
        <dsp:cNvPr id="0" name=""/>
        <dsp:cNvSpPr/>
      </dsp:nvSpPr>
      <dsp:spPr>
        <a:xfrm>
          <a:off x="2273768" y="-35119"/>
          <a:ext cx="1034208" cy="568814"/>
        </a:xfrm>
        <a:prstGeom prst="roundRect">
          <a:avLst/>
        </a:prstGeom>
        <a:solidFill>
          <a:srgbClr val="F9D7AD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Profilering med kunde</a:t>
          </a:r>
        </a:p>
      </dsp:txBody>
      <dsp:txXfrm>
        <a:off x="2301535" y="-7352"/>
        <a:ext cx="978674" cy="513280"/>
      </dsp:txXfrm>
    </dsp:sp>
    <dsp:sp modelId="{978D3D35-266A-4F25-98B3-15E8F9299681}">
      <dsp:nvSpPr>
        <dsp:cNvPr id="0" name=""/>
        <dsp:cNvSpPr/>
      </dsp:nvSpPr>
      <dsp:spPr>
        <a:xfrm>
          <a:off x="1080476" y="294929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2375427" y="55828"/>
              </a:moveTo>
              <a:arcTo wR="1916246" hR="1916246" stAng="17031865" swAng="821900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84BEDB-3AD5-47F3-9ED8-DB2585B9EE65}">
      <dsp:nvSpPr>
        <dsp:cNvPr id="0" name=""/>
        <dsp:cNvSpPr/>
      </dsp:nvSpPr>
      <dsp:spPr>
        <a:xfrm>
          <a:off x="3616421" y="587513"/>
          <a:ext cx="1317709" cy="484877"/>
        </a:xfrm>
        <a:prstGeom prst="roundRect">
          <a:avLst/>
        </a:prstGeom>
        <a:solidFill>
          <a:srgbClr val="F9D7AD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Annoncering</a:t>
          </a:r>
        </a:p>
      </dsp:txBody>
      <dsp:txXfrm>
        <a:off x="3640091" y="611183"/>
        <a:ext cx="1270369" cy="437537"/>
      </dsp:txXfrm>
    </dsp:sp>
    <dsp:sp modelId="{639D5EED-B780-4572-8164-90626D7B9011}">
      <dsp:nvSpPr>
        <dsp:cNvPr id="0" name=""/>
        <dsp:cNvSpPr/>
      </dsp:nvSpPr>
      <dsp:spPr>
        <a:xfrm>
          <a:off x="808332" y="-35289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3696380" y="1206932"/>
              </a:moveTo>
              <a:arcTo wR="1916246" hR="1916246" stAng="20296478" swAng="585110"/>
            </a:path>
          </a:pathLst>
        </a:custGeom>
        <a:noFill/>
        <a:ln w="12700" cap="flat" cmpd="sng" algn="ctr">
          <a:solidFill>
            <a:schemeClr val="accent2">
              <a:hueOff val="4880"/>
              <a:satOff val="-3360"/>
              <a:lumOff val="-85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363719-434E-473F-9547-B8BA6B0B1FBC}">
      <dsp:nvSpPr>
        <dsp:cNvPr id="0" name=""/>
        <dsp:cNvSpPr/>
      </dsp:nvSpPr>
      <dsp:spPr>
        <a:xfrm>
          <a:off x="4167207" y="1589750"/>
          <a:ext cx="1021599" cy="486061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Registrering</a:t>
          </a:r>
        </a:p>
      </dsp:txBody>
      <dsp:txXfrm>
        <a:off x="4190935" y="1613478"/>
        <a:ext cx="974143" cy="438605"/>
      </dsp:txXfrm>
    </dsp:sp>
    <dsp:sp modelId="{2C166B54-2D24-4444-801A-D0A8A06E7EA0}">
      <dsp:nvSpPr>
        <dsp:cNvPr id="0" name=""/>
        <dsp:cNvSpPr/>
      </dsp:nvSpPr>
      <dsp:spPr>
        <a:xfrm>
          <a:off x="874626" y="249287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3831085" y="1989695"/>
              </a:moveTo>
              <a:arcTo wR="1916246" hR="1916246" stAng="21731799" swAng="889755"/>
            </a:path>
          </a:pathLst>
        </a:custGeom>
        <a:noFill/>
        <a:ln w="12700" cap="flat" cmpd="sng" algn="ctr">
          <a:solidFill>
            <a:schemeClr val="accent2">
              <a:hueOff val="9759"/>
              <a:satOff val="-6719"/>
              <a:lumOff val="-171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7E215C-4BA0-4BAC-866D-6BCB3D01435C}">
      <dsp:nvSpPr>
        <dsp:cNvPr id="0" name=""/>
        <dsp:cNvSpPr/>
      </dsp:nvSpPr>
      <dsp:spPr>
        <a:xfrm>
          <a:off x="3960007" y="2880464"/>
          <a:ext cx="980767" cy="486386"/>
        </a:xfrm>
        <a:prstGeom prst="roundRect">
          <a:avLst/>
        </a:prstGeom>
        <a:solidFill>
          <a:srgbClr val="AD4D22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Screening</a:t>
          </a:r>
        </a:p>
      </dsp:txBody>
      <dsp:txXfrm>
        <a:off x="3983750" y="2904207"/>
        <a:ext cx="933281" cy="438900"/>
      </dsp:txXfrm>
    </dsp:sp>
    <dsp:sp modelId="{D525D814-1043-4295-A063-0F6F0117A6AC}">
      <dsp:nvSpPr>
        <dsp:cNvPr id="0" name=""/>
        <dsp:cNvSpPr/>
      </dsp:nvSpPr>
      <dsp:spPr>
        <a:xfrm>
          <a:off x="874626" y="249287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3329694" y="3210142"/>
              </a:moveTo>
              <a:arcTo wR="1916246" hR="1916246" stAng="2548292" swAng="661487"/>
            </a:path>
          </a:pathLst>
        </a:custGeom>
        <a:noFill/>
        <a:ln w="12700" cap="flat" cmpd="sng" algn="ctr">
          <a:solidFill>
            <a:schemeClr val="accent2">
              <a:hueOff val="14639"/>
              <a:satOff val="-10079"/>
              <a:lumOff val="-257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3E6732-5BD4-47AB-8B8E-1A3E0848BBD3}">
      <dsp:nvSpPr>
        <dsp:cNvPr id="0" name=""/>
        <dsp:cNvSpPr/>
      </dsp:nvSpPr>
      <dsp:spPr>
        <a:xfrm>
          <a:off x="3062078" y="3716493"/>
          <a:ext cx="768379" cy="499446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TP-dag</a:t>
          </a:r>
        </a:p>
      </dsp:txBody>
      <dsp:txXfrm>
        <a:off x="3086459" y="3740874"/>
        <a:ext cx="719617" cy="450684"/>
      </dsp:txXfrm>
    </dsp:sp>
    <dsp:sp modelId="{4CD59C91-4DEF-4185-A00E-B167517F9C56}">
      <dsp:nvSpPr>
        <dsp:cNvPr id="0" name=""/>
        <dsp:cNvSpPr/>
      </dsp:nvSpPr>
      <dsp:spPr>
        <a:xfrm>
          <a:off x="874626" y="249287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2093271" y="3824298"/>
              </a:moveTo>
              <a:arcTo wR="1916246" hR="1916246" stAng="5081963" swAng="512620"/>
            </a:path>
          </a:pathLst>
        </a:custGeom>
        <a:noFill/>
        <a:ln w="12700" cap="flat" cmpd="sng" algn="ctr">
          <a:solidFill>
            <a:schemeClr val="accent2">
              <a:hueOff val="19519"/>
              <a:satOff val="-13438"/>
              <a:lumOff val="-343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C9AF0A-CACD-4A1F-A994-739710F0AB7E}">
      <dsp:nvSpPr>
        <dsp:cNvPr id="0" name=""/>
        <dsp:cNvSpPr/>
      </dsp:nvSpPr>
      <dsp:spPr>
        <a:xfrm>
          <a:off x="1683006" y="3678166"/>
          <a:ext cx="904943" cy="576101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Samtale og afgørelse</a:t>
          </a:r>
        </a:p>
      </dsp:txBody>
      <dsp:txXfrm>
        <a:off x="1711129" y="3706289"/>
        <a:ext cx="848697" cy="519855"/>
      </dsp:txXfrm>
    </dsp:sp>
    <dsp:sp modelId="{F943BFE6-DE03-40F9-BC89-DE25B6D1C019}">
      <dsp:nvSpPr>
        <dsp:cNvPr id="0" name=""/>
        <dsp:cNvSpPr/>
      </dsp:nvSpPr>
      <dsp:spPr>
        <a:xfrm>
          <a:off x="914536" y="278346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678348" y="3378987"/>
              </a:moveTo>
              <a:arcTo wR="1916246" hR="1916246" stAng="7814448" swAng="623943"/>
            </a:path>
          </a:pathLst>
        </a:custGeom>
        <a:noFill/>
        <a:ln w="12700" cap="flat" cmpd="sng" algn="ctr">
          <a:solidFill>
            <a:schemeClr val="accent2">
              <a:hueOff val="24399"/>
              <a:satOff val="-16798"/>
              <a:lumOff val="-428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9D7AC2-68F0-4C20-B2FA-2363A0E42F8A}">
      <dsp:nvSpPr>
        <dsp:cNvPr id="0" name=""/>
        <dsp:cNvSpPr/>
      </dsp:nvSpPr>
      <dsp:spPr>
        <a:xfrm>
          <a:off x="500551" y="2819488"/>
          <a:ext cx="1234294" cy="499162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Formaliteter</a:t>
          </a:r>
        </a:p>
      </dsp:txBody>
      <dsp:txXfrm>
        <a:off x="524918" y="2843855"/>
        <a:ext cx="1185560" cy="450428"/>
      </dsp:txXfrm>
    </dsp:sp>
    <dsp:sp modelId="{7FE00FC6-E239-4C48-9CE5-EB23C0329809}">
      <dsp:nvSpPr>
        <dsp:cNvPr id="0" name=""/>
        <dsp:cNvSpPr/>
      </dsp:nvSpPr>
      <dsp:spPr>
        <a:xfrm>
          <a:off x="875225" y="209246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83340" y="2475223"/>
              </a:moveTo>
              <a:arcTo wR="1916246" hR="1916246" stAng="9782400" swAng="776710"/>
            </a:path>
          </a:pathLst>
        </a:custGeom>
        <a:noFill/>
        <a:ln w="12700" cap="flat" cmpd="sng" algn="ctr">
          <a:solidFill>
            <a:schemeClr val="accent2">
              <a:hueOff val="29278"/>
              <a:satOff val="-20157"/>
              <a:lumOff val="-514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6B2AA8-676F-4938-B0C7-4E1AEC1022E6}">
      <dsp:nvSpPr>
        <dsp:cNvPr id="0" name=""/>
        <dsp:cNvSpPr/>
      </dsp:nvSpPr>
      <dsp:spPr>
        <a:xfrm>
          <a:off x="352183" y="1548708"/>
          <a:ext cx="1103108" cy="568145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Introdag/1. arbejdsdag</a:t>
          </a:r>
        </a:p>
      </dsp:txBody>
      <dsp:txXfrm>
        <a:off x="379918" y="1576443"/>
        <a:ext cx="1047638" cy="512675"/>
      </dsp:txXfrm>
    </dsp:sp>
    <dsp:sp modelId="{344E7581-EC60-4279-BD3E-78F1B50E0EC4}">
      <dsp:nvSpPr>
        <dsp:cNvPr id="0" name=""/>
        <dsp:cNvSpPr/>
      </dsp:nvSpPr>
      <dsp:spPr>
        <a:xfrm>
          <a:off x="898494" y="174031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115253" y="1261705"/>
              </a:moveTo>
              <a:arcTo wR="1916246" hR="1916246" stAng="11998370" swAng="644442"/>
            </a:path>
          </a:pathLst>
        </a:custGeom>
        <a:noFill/>
        <a:ln w="12700" cap="flat" cmpd="sng" algn="ctr">
          <a:solidFill>
            <a:schemeClr val="accent2">
              <a:hueOff val="34158"/>
              <a:satOff val="-23517"/>
              <a:lumOff val="-600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C1C513-33F3-4933-8850-A500323AC81F}">
      <dsp:nvSpPr>
        <dsp:cNvPr id="0" name=""/>
        <dsp:cNvSpPr/>
      </dsp:nvSpPr>
      <dsp:spPr>
        <a:xfrm>
          <a:off x="848517" y="526377"/>
          <a:ext cx="1190842" cy="484882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Opfølgning</a:t>
          </a:r>
        </a:p>
      </dsp:txBody>
      <dsp:txXfrm>
        <a:off x="872187" y="550047"/>
        <a:ext cx="1143502" cy="437542"/>
      </dsp:txXfrm>
    </dsp:sp>
    <dsp:sp modelId="{C8EC3148-B121-413E-BBBB-108EE503351B}">
      <dsp:nvSpPr>
        <dsp:cNvPr id="0" name=""/>
        <dsp:cNvSpPr/>
      </dsp:nvSpPr>
      <dsp:spPr>
        <a:xfrm>
          <a:off x="793603" y="270097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1057589" y="203147"/>
              </a:moveTo>
              <a:arcTo wR="1916246" hR="1916246" stAng="14602716" swAng="606935"/>
            </a:path>
          </a:pathLst>
        </a:custGeom>
        <a:noFill/>
        <a:ln w="12700" cap="flat" cmpd="sng" algn="ctr">
          <a:solidFill>
            <a:schemeClr val="accent2">
              <a:hueOff val="39038"/>
              <a:satOff val="-26876"/>
              <a:lumOff val="-686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0428C0-5CB3-4D13-8DF0-DAF6A2AC3BE8}">
      <dsp:nvSpPr>
        <dsp:cNvPr id="0" name=""/>
        <dsp:cNvSpPr/>
      </dsp:nvSpPr>
      <dsp:spPr>
        <a:xfrm>
          <a:off x="2273768" y="-35119"/>
          <a:ext cx="1034208" cy="568814"/>
        </a:xfrm>
        <a:prstGeom prst="roundRect">
          <a:avLst/>
        </a:prstGeom>
        <a:solidFill>
          <a:srgbClr val="F9D7AD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Profilering med kunde</a:t>
          </a:r>
        </a:p>
      </dsp:txBody>
      <dsp:txXfrm>
        <a:off x="2301535" y="-7352"/>
        <a:ext cx="978674" cy="513280"/>
      </dsp:txXfrm>
    </dsp:sp>
    <dsp:sp modelId="{978D3D35-266A-4F25-98B3-15E8F9299681}">
      <dsp:nvSpPr>
        <dsp:cNvPr id="0" name=""/>
        <dsp:cNvSpPr/>
      </dsp:nvSpPr>
      <dsp:spPr>
        <a:xfrm>
          <a:off x="1080476" y="294929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2375427" y="55828"/>
              </a:moveTo>
              <a:arcTo wR="1916246" hR="1916246" stAng="17031865" swAng="821900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84BEDB-3AD5-47F3-9ED8-DB2585B9EE65}">
      <dsp:nvSpPr>
        <dsp:cNvPr id="0" name=""/>
        <dsp:cNvSpPr/>
      </dsp:nvSpPr>
      <dsp:spPr>
        <a:xfrm>
          <a:off x="3616421" y="587513"/>
          <a:ext cx="1317709" cy="484877"/>
        </a:xfrm>
        <a:prstGeom prst="roundRect">
          <a:avLst/>
        </a:prstGeom>
        <a:solidFill>
          <a:srgbClr val="F9D7AD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Annoncering</a:t>
          </a:r>
        </a:p>
      </dsp:txBody>
      <dsp:txXfrm>
        <a:off x="3640091" y="611183"/>
        <a:ext cx="1270369" cy="437537"/>
      </dsp:txXfrm>
    </dsp:sp>
    <dsp:sp modelId="{639D5EED-B780-4572-8164-90626D7B9011}">
      <dsp:nvSpPr>
        <dsp:cNvPr id="0" name=""/>
        <dsp:cNvSpPr/>
      </dsp:nvSpPr>
      <dsp:spPr>
        <a:xfrm>
          <a:off x="808332" y="-35289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3696380" y="1206932"/>
              </a:moveTo>
              <a:arcTo wR="1916246" hR="1916246" stAng="20296478" swAng="585110"/>
            </a:path>
          </a:pathLst>
        </a:custGeom>
        <a:noFill/>
        <a:ln w="12700" cap="flat" cmpd="sng" algn="ctr">
          <a:solidFill>
            <a:schemeClr val="accent2">
              <a:hueOff val="4880"/>
              <a:satOff val="-3360"/>
              <a:lumOff val="-85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363719-434E-473F-9547-B8BA6B0B1FBC}">
      <dsp:nvSpPr>
        <dsp:cNvPr id="0" name=""/>
        <dsp:cNvSpPr/>
      </dsp:nvSpPr>
      <dsp:spPr>
        <a:xfrm>
          <a:off x="4167207" y="1589750"/>
          <a:ext cx="1021599" cy="486061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Registrering</a:t>
          </a:r>
        </a:p>
      </dsp:txBody>
      <dsp:txXfrm>
        <a:off x="4190935" y="1613478"/>
        <a:ext cx="974143" cy="438605"/>
      </dsp:txXfrm>
    </dsp:sp>
    <dsp:sp modelId="{2C166B54-2D24-4444-801A-D0A8A06E7EA0}">
      <dsp:nvSpPr>
        <dsp:cNvPr id="0" name=""/>
        <dsp:cNvSpPr/>
      </dsp:nvSpPr>
      <dsp:spPr>
        <a:xfrm>
          <a:off x="874626" y="249287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3831085" y="1989695"/>
              </a:moveTo>
              <a:arcTo wR="1916246" hR="1916246" stAng="21731799" swAng="889755"/>
            </a:path>
          </a:pathLst>
        </a:custGeom>
        <a:noFill/>
        <a:ln w="12700" cap="flat" cmpd="sng" algn="ctr">
          <a:solidFill>
            <a:schemeClr val="accent2">
              <a:hueOff val="9759"/>
              <a:satOff val="-6719"/>
              <a:lumOff val="-171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7E215C-4BA0-4BAC-866D-6BCB3D01435C}">
      <dsp:nvSpPr>
        <dsp:cNvPr id="0" name=""/>
        <dsp:cNvSpPr/>
      </dsp:nvSpPr>
      <dsp:spPr>
        <a:xfrm>
          <a:off x="3960007" y="2880464"/>
          <a:ext cx="980767" cy="486386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Screening</a:t>
          </a:r>
        </a:p>
      </dsp:txBody>
      <dsp:txXfrm>
        <a:off x="3983750" y="2904207"/>
        <a:ext cx="933281" cy="438900"/>
      </dsp:txXfrm>
    </dsp:sp>
    <dsp:sp modelId="{D525D814-1043-4295-A063-0F6F0117A6AC}">
      <dsp:nvSpPr>
        <dsp:cNvPr id="0" name=""/>
        <dsp:cNvSpPr/>
      </dsp:nvSpPr>
      <dsp:spPr>
        <a:xfrm>
          <a:off x="874626" y="249287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3329694" y="3210142"/>
              </a:moveTo>
              <a:arcTo wR="1916246" hR="1916246" stAng="2548292" swAng="661487"/>
            </a:path>
          </a:pathLst>
        </a:custGeom>
        <a:noFill/>
        <a:ln w="12700" cap="flat" cmpd="sng" algn="ctr">
          <a:solidFill>
            <a:schemeClr val="accent2">
              <a:hueOff val="14639"/>
              <a:satOff val="-10079"/>
              <a:lumOff val="-257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3E6732-5BD4-47AB-8B8E-1A3E0848BBD3}">
      <dsp:nvSpPr>
        <dsp:cNvPr id="0" name=""/>
        <dsp:cNvSpPr/>
      </dsp:nvSpPr>
      <dsp:spPr>
        <a:xfrm>
          <a:off x="3062078" y="3716493"/>
          <a:ext cx="768379" cy="499446"/>
        </a:xfrm>
        <a:prstGeom prst="roundRect">
          <a:avLst/>
        </a:prstGeom>
        <a:solidFill>
          <a:srgbClr val="A64E26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TP-dag</a:t>
          </a:r>
        </a:p>
      </dsp:txBody>
      <dsp:txXfrm>
        <a:off x="3086459" y="3740874"/>
        <a:ext cx="719617" cy="450684"/>
      </dsp:txXfrm>
    </dsp:sp>
    <dsp:sp modelId="{4CD59C91-4DEF-4185-A00E-B167517F9C56}">
      <dsp:nvSpPr>
        <dsp:cNvPr id="0" name=""/>
        <dsp:cNvSpPr/>
      </dsp:nvSpPr>
      <dsp:spPr>
        <a:xfrm>
          <a:off x="874626" y="249287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2093271" y="3824298"/>
              </a:moveTo>
              <a:arcTo wR="1916246" hR="1916246" stAng="5081963" swAng="512620"/>
            </a:path>
          </a:pathLst>
        </a:custGeom>
        <a:noFill/>
        <a:ln w="12700" cap="flat" cmpd="sng" algn="ctr">
          <a:solidFill>
            <a:schemeClr val="accent2">
              <a:hueOff val="19519"/>
              <a:satOff val="-13438"/>
              <a:lumOff val="-343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886424-18B2-4C97-991B-310AF5C8937B}">
      <dsp:nvSpPr>
        <dsp:cNvPr id="0" name=""/>
        <dsp:cNvSpPr/>
      </dsp:nvSpPr>
      <dsp:spPr>
        <a:xfrm>
          <a:off x="1683006" y="3678166"/>
          <a:ext cx="904943" cy="576101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Samtale og afgørelse</a:t>
          </a:r>
        </a:p>
      </dsp:txBody>
      <dsp:txXfrm>
        <a:off x="1711129" y="3706289"/>
        <a:ext cx="848697" cy="519855"/>
      </dsp:txXfrm>
    </dsp:sp>
    <dsp:sp modelId="{E72A8F3B-D350-488C-9855-E4A9CEA7152E}">
      <dsp:nvSpPr>
        <dsp:cNvPr id="0" name=""/>
        <dsp:cNvSpPr/>
      </dsp:nvSpPr>
      <dsp:spPr>
        <a:xfrm>
          <a:off x="914536" y="278346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678348" y="3378987"/>
              </a:moveTo>
              <a:arcTo wR="1916246" hR="1916246" stAng="7814448" swAng="623943"/>
            </a:path>
          </a:pathLst>
        </a:custGeom>
        <a:noFill/>
        <a:ln w="12700" cap="flat" cmpd="sng" algn="ctr">
          <a:solidFill>
            <a:schemeClr val="accent2">
              <a:hueOff val="24399"/>
              <a:satOff val="-16798"/>
              <a:lumOff val="-428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9D7AC2-68F0-4C20-B2FA-2363A0E42F8A}">
      <dsp:nvSpPr>
        <dsp:cNvPr id="0" name=""/>
        <dsp:cNvSpPr/>
      </dsp:nvSpPr>
      <dsp:spPr>
        <a:xfrm>
          <a:off x="500551" y="2819488"/>
          <a:ext cx="1234294" cy="499162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Formaliteter</a:t>
          </a:r>
        </a:p>
      </dsp:txBody>
      <dsp:txXfrm>
        <a:off x="524918" y="2843855"/>
        <a:ext cx="1185560" cy="450428"/>
      </dsp:txXfrm>
    </dsp:sp>
    <dsp:sp modelId="{7FE00FC6-E239-4C48-9CE5-EB23C0329809}">
      <dsp:nvSpPr>
        <dsp:cNvPr id="0" name=""/>
        <dsp:cNvSpPr/>
      </dsp:nvSpPr>
      <dsp:spPr>
        <a:xfrm>
          <a:off x="875225" y="209246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83340" y="2475223"/>
              </a:moveTo>
              <a:arcTo wR="1916246" hR="1916246" stAng="9782400" swAng="776710"/>
            </a:path>
          </a:pathLst>
        </a:custGeom>
        <a:noFill/>
        <a:ln w="12700" cap="flat" cmpd="sng" algn="ctr">
          <a:solidFill>
            <a:schemeClr val="accent2">
              <a:hueOff val="29278"/>
              <a:satOff val="-20157"/>
              <a:lumOff val="-514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6B2AA8-676F-4938-B0C7-4E1AEC1022E6}">
      <dsp:nvSpPr>
        <dsp:cNvPr id="0" name=""/>
        <dsp:cNvSpPr/>
      </dsp:nvSpPr>
      <dsp:spPr>
        <a:xfrm>
          <a:off x="352183" y="1548708"/>
          <a:ext cx="1103108" cy="568145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Introdag/1. arbejdsdag</a:t>
          </a:r>
        </a:p>
      </dsp:txBody>
      <dsp:txXfrm>
        <a:off x="379918" y="1576443"/>
        <a:ext cx="1047638" cy="512675"/>
      </dsp:txXfrm>
    </dsp:sp>
    <dsp:sp modelId="{344E7581-EC60-4279-BD3E-78F1B50E0EC4}">
      <dsp:nvSpPr>
        <dsp:cNvPr id="0" name=""/>
        <dsp:cNvSpPr/>
      </dsp:nvSpPr>
      <dsp:spPr>
        <a:xfrm>
          <a:off x="898494" y="174031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115253" y="1261705"/>
              </a:moveTo>
              <a:arcTo wR="1916246" hR="1916246" stAng="11998370" swAng="644442"/>
            </a:path>
          </a:pathLst>
        </a:custGeom>
        <a:noFill/>
        <a:ln w="12700" cap="flat" cmpd="sng" algn="ctr">
          <a:solidFill>
            <a:schemeClr val="accent2">
              <a:hueOff val="34158"/>
              <a:satOff val="-23517"/>
              <a:lumOff val="-600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C1C513-33F3-4933-8850-A500323AC81F}">
      <dsp:nvSpPr>
        <dsp:cNvPr id="0" name=""/>
        <dsp:cNvSpPr/>
      </dsp:nvSpPr>
      <dsp:spPr>
        <a:xfrm>
          <a:off x="848517" y="526377"/>
          <a:ext cx="1190842" cy="484882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Opfølgning</a:t>
          </a:r>
        </a:p>
      </dsp:txBody>
      <dsp:txXfrm>
        <a:off x="872187" y="550047"/>
        <a:ext cx="1143502" cy="437542"/>
      </dsp:txXfrm>
    </dsp:sp>
    <dsp:sp modelId="{C8EC3148-B121-413E-BBBB-108EE503351B}">
      <dsp:nvSpPr>
        <dsp:cNvPr id="0" name=""/>
        <dsp:cNvSpPr/>
      </dsp:nvSpPr>
      <dsp:spPr>
        <a:xfrm>
          <a:off x="793603" y="270097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1057589" y="203147"/>
              </a:moveTo>
              <a:arcTo wR="1916246" hR="1916246" stAng="14602716" swAng="606935"/>
            </a:path>
          </a:pathLst>
        </a:custGeom>
        <a:noFill/>
        <a:ln w="12700" cap="flat" cmpd="sng" algn="ctr">
          <a:solidFill>
            <a:schemeClr val="accent2">
              <a:hueOff val="39038"/>
              <a:satOff val="-26876"/>
              <a:lumOff val="-686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0428C0-5CB3-4D13-8DF0-DAF6A2AC3BE8}">
      <dsp:nvSpPr>
        <dsp:cNvPr id="0" name=""/>
        <dsp:cNvSpPr/>
      </dsp:nvSpPr>
      <dsp:spPr>
        <a:xfrm>
          <a:off x="2273768" y="-35119"/>
          <a:ext cx="1034208" cy="568814"/>
        </a:xfrm>
        <a:prstGeom prst="roundRect">
          <a:avLst/>
        </a:prstGeom>
        <a:solidFill>
          <a:srgbClr val="F9D7AD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Profilering med kunde</a:t>
          </a:r>
        </a:p>
      </dsp:txBody>
      <dsp:txXfrm>
        <a:off x="2301535" y="-7352"/>
        <a:ext cx="978674" cy="513280"/>
      </dsp:txXfrm>
    </dsp:sp>
    <dsp:sp modelId="{978D3D35-266A-4F25-98B3-15E8F9299681}">
      <dsp:nvSpPr>
        <dsp:cNvPr id="0" name=""/>
        <dsp:cNvSpPr/>
      </dsp:nvSpPr>
      <dsp:spPr>
        <a:xfrm>
          <a:off x="1080476" y="294929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2375427" y="55828"/>
              </a:moveTo>
              <a:arcTo wR="1916246" hR="1916246" stAng="17031865" swAng="821900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84BEDB-3AD5-47F3-9ED8-DB2585B9EE65}">
      <dsp:nvSpPr>
        <dsp:cNvPr id="0" name=""/>
        <dsp:cNvSpPr/>
      </dsp:nvSpPr>
      <dsp:spPr>
        <a:xfrm>
          <a:off x="3616421" y="587513"/>
          <a:ext cx="1317709" cy="484877"/>
        </a:xfrm>
        <a:prstGeom prst="roundRect">
          <a:avLst/>
        </a:prstGeom>
        <a:solidFill>
          <a:srgbClr val="F9D7AD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Annoncering</a:t>
          </a:r>
        </a:p>
      </dsp:txBody>
      <dsp:txXfrm>
        <a:off x="3640091" y="611183"/>
        <a:ext cx="1270369" cy="437537"/>
      </dsp:txXfrm>
    </dsp:sp>
    <dsp:sp modelId="{639D5EED-B780-4572-8164-90626D7B9011}">
      <dsp:nvSpPr>
        <dsp:cNvPr id="0" name=""/>
        <dsp:cNvSpPr/>
      </dsp:nvSpPr>
      <dsp:spPr>
        <a:xfrm>
          <a:off x="808332" y="-35289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3696380" y="1206932"/>
              </a:moveTo>
              <a:arcTo wR="1916246" hR="1916246" stAng="20296478" swAng="585110"/>
            </a:path>
          </a:pathLst>
        </a:custGeom>
        <a:noFill/>
        <a:ln w="12700" cap="flat" cmpd="sng" algn="ctr">
          <a:solidFill>
            <a:schemeClr val="accent2">
              <a:hueOff val="4880"/>
              <a:satOff val="-3360"/>
              <a:lumOff val="-85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363719-434E-473F-9547-B8BA6B0B1FBC}">
      <dsp:nvSpPr>
        <dsp:cNvPr id="0" name=""/>
        <dsp:cNvSpPr/>
      </dsp:nvSpPr>
      <dsp:spPr>
        <a:xfrm>
          <a:off x="4167207" y="1589750"/>
          <a:ext cx="1021599" cy="486061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Registrering</a:t>
          </a:r>
        </a:p>
      </dsp:txBody>
      <dsp:txXfrm>
        <a:off x="4190935" y="1613478"/>
        <a:ext cx="974143" cy="438605"/>
      </dsp:txXfrm>
    </dsp:sp>
    <dsp:sp modelId="{2C166B54-2D24-4444-801A-D0A8A06E7EA0}">
      <dsp:nvSpPr>
        <dsp:cNvPr id="0" name=""/>
        <dsp:cNvSpPr/>
      </dsp:nvSpPr>
      <dsp:spPr>
        <a:xfrm>
          <a:off x="874626" y="249287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3831085" y="1989695"/>
              </a:moveTo>
              <a:arcTo wR="1916246" hR="1916246" stAng="21731799" swAng="889755"/>
            </a:path>
          </a:pathLst>
        </a:custGeom>
        <a:noFill/>
        <a:ln w="12700" cap="flat" cmpd="sng" algn="ctr">
          <a:solidFill>
            <a:schemeClr val="accent2">
              <a:hueOff val="9759"/>
              <a:satOff val="-6719"/>
              <a:lumOff val="-171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7E215C-4BA0-4BAC-866D-6BCB3D01435C}">
      <dsp:nvSpPr>
        <dsp:cNvPr id="0" name=""/>
        <dsp:cNvSpPr/>
      </dsp:nvSpPr>
      <dsp:spPr>
        <a:xfrm>
          <a:off x="3960007" y="2880464"/>
          <a:ext cx="980767" cy="486386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Screening</a:t>
          </a:r>
        </a:p>
      </dsp:txBody>
      <dsp:txXfrm>
        <a:off x="3983750" y="2904207"/>
        <a:ext cx="933281" cy="438900"/>
      </dsp:txXfrm>
    </dsp:sp>
    <dsp:sp modelId="{D525D814-1043-4295-A063-0F6F0117A6AC}">
      <dsp:nvSpPr>
        <dsp:cNvPr id="0" name=""/>
        <dsp:cNvSpPr/>
      </dsp:nvSpPr>
      <dsp:spPr>
        <a:xfrm>
          <a:off x="874626" y="249287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3329694" y="3210142"/>
              </a:moveTo>
              <a:arcTo wR="1916246" hR="1916246" stAng="2548292" swAng="661487"/>
            </a:path>
          </a:pathLst>
        </a:custGeom>
        <a:noFill/>
        <a:ln w="12700" cap="flat" cmpd="sng" algn="ctr">
          <a:solidFill>
            <a:schemeClr val="accent2">
              <a:hueOff val="14639"/>
              <a:satOff val="-10079"/>
              <a:lumOff val="-257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3E6732-5BD4-47AB-8B8E-1A3E0848BBD3}">
      <dsp:nvSpPr>
        <dsp:cNvPr id="0" name=""/>
        <dsp:cNvSpPr/>
      </dsp:nvSpPr>
      <dsp:spPr>
        <a:xfrm>
          <a:off x="3062078" y="3716493"/>
          <a:ext cx="768379" cy="499446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TP-dag</a:t>
          </a:r>
        </a:p>
      </dsp:txBody>
      <dsp:txXfrm>
        <a:off x="3086459" y="3740874"/>
        <a:ext cx="719617" cy="450684"/>
      </dsp:txXfrm>
    </dsp:sp>
    <dsp:sp modelId="{4CD59C91-4DEF-4185-A00E-B167517F9C56}">
      <dsp:nvSpPr>
        <dsp:cNvPr id="0" name=""/>
        <dsp:cNvSpPr/>
      </dsp:nvSpPr>
      <dsp:spPr>
        <a:xfrm>
          <a:off x="874626" y="249287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2093271" y="3824298"/>
              </a:moveTo>
              <a:arcTo wR="1916246" hR="1916246" stAng="5081963" swAng="512620"/>
            </a:path>
          </a:pathLst>
        </a:custGeom>
        <a:noFill/>
        <a:ln w="12700" cap="flat" cmpd="sng" algn="ctr">
          <a:solidFill>
            <a:schemeClr val="accent2">
              <a:hueOff val="19519"/>
              <a:satOff val="-13438"/>
              <a:lumOff val="-343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2D34D1-DD8E-4AEC-B613-6D2E1BC217C0}">
      <dsp:nvSpPr>
        <dsp:cNvPr id="0" name=""/>
        <dsp:cNvSpPr/>
      </dsp:nvSpPr>
      <dsp:spPr>
        <a:xfrm>
          <a:off x="1683006" y="3678166"/>
          <a:ext cx="904943" cy="576101"/>
        </a:xfrm>
        <a:prstGeom prst="roundRect">
          <a:avLst/>
        </a:prstGeom>
        <a:solidFill>
          <a:srgbClr val="A04E29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Samtale og afgørelse</a:t>
          </a:r>
        </a:p>
      </dsp:txBody>
      <dsp:txXfrm>
        <a:off x="1711129" y="3706289"/>
        <a:ext cx="848697" cy="519855"/>
      </dsp:txXfrm>
    </dsp:sp>
    <dsp:sp modelId="{D89CBDA5-E509-49D0-968D-62175643A3DA}">
      <dsp:nvSpPr>
        <dsp:cNvPr id="0" name=""/>
        <dsp:cNvSpPr/>
      </dsp:nvSpPr>
      <dsp:spPr>
        <a:xfrm>
          <a:off x="914536" y="278346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678348" y="3378987"/>
              </a:moveTo>
              <a:arcTo wR="1916246" hR="1916246" stAng="7814448" swAng="623943"/>
            </a:path>
          </a:pathLst>
        </a:custGeom>
        <a:noFill/>
        <a:ln w="12700" cap="flat" cmpd="sng" algn="ctr">
          <a:solidFill>
            <a:schemeClr val="accent2">
              <a:hueOff val="24399"/>
              <a:satOff val="-16798"/>
              <a:lumOff val="-428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9D7AC2-68F0-4C20-B2FA-2363A0E42F8A}">
      <dsp:nvSpPr>
        <dsp:cNvPr id="0" name=""/>
        <dsp:cNvSpPr/>
      </dsp:nvSpPr>
      <dsp:spPr>
        <a:xfrm>
          <a:off x="500551" y="2819488"/>
          <a:ext cx="1234294" cy="499162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Formaliteter</a:t>
          </a:r>
        </a:p>
      </dsp:txBody>
      <dsp:txXfrm>
        <a:off x="524918" y="2843855"/>
        <a:ext cx="1185560" cy="450428"/>
      </dsp:txXfrm>
    </dsp:sp>
    <dsp:sp modelId="{7FE00FC6-E239-4C48-9CE5-EB23C0329809}">
      <dsp:nvSpPr>
        <dsp:cNvPr id="0" name=""/>
        <dsp:cNvSpPr/>
      </dsp:nvSpPr>
      <dsp:spPr>
        <a:xfrm>
          <a:off x="875225" y="209246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83340" y="2475223"/>
              </a:moveTo>
              <a:arcTo wR="1916246" hR="1916246" stAng="9782400" swAng="776710"/>
            </a:path>
          </a:pathLst>
        </a:custGeom>
        <a:noFill/>
        <a:ln w="12700" cap="flat" cmpd="sng" algn="ctr">
          <a:solidFill>
            <a:schemeClr val="accent2">
              <a:hueOff val="29278"/>
              <a:satOff val="-20157"/>
              <a:lumOff val="-514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6B2AA8-676F-4938-B0C7-4E1AEC1022E6}">
      <dsp:nvSpPr>
        <dsp:cNvPr id="0" name=""/>
        <dsp:cNvSpPr/>
      </dsp:nvSpPr>
      <dsp:spPr>
        <a:xfrm>
          <a:off x="352183" y="1548708"/>
          <a:ext cx="1103108" cy="568145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Introdag/1. arbejdsdag</a:t>
          </a:r>
        </a:p>
      </dsp:txBody>
      <dsp:txXfrm>
        <a:off x="379918" y="1576443"/>
        <a:ext cx="1047638" cy="512675"/>
      </dsp:txXfrm>
    </dsp:sp>
    <dsp:sp modelId="{344E7581-EC60-4279-BD3E-78F1B50E0EC4}">
      <dsp:nvSpPr>
        <dsp:cNvPr id="0" name=""/>
        <dsp:cNvSpPr/>
      </dsp:nvSpPr>
      <dsp:spPr>
        <a:xfrm>
          <a:off x="898494" y="174031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115253" y="1261705"/>
              </a:moveTo>
              <a:arcTo wR="1916246" hR="1916246" stAng="11998370" swAng="644442"/>
            </a:path>
          </a:pathLst>
        </a:custGeom>
        <a:noFill/>
        <a:ln w="12700" cap="flat" cmpd="sng" algn="ctr">
          <a:solidFill>
            <a:schemeClr val="accent2">
              <a:hueOff val="34158"/>
              <a:satOff val="-23517"/>
              <a:lumOff val="-600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C1C513-33F3-4933-8850-A500323AC81F}">
      <dsp:nvSpPr>
        <dsp:cNvPr id="0" name=""/>
        <dsp:cNvSpPr/>
      </dsp:nvSpPr>
      <dsp:spPr>
        <a:xfrm>
          <a:off x="848517" y="526377"/>
          <a:ext cx="1190842" cy="484882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Opfølgning</a:t>
          </a:r>
        </a:p>
      </dsp:txBody>
      <dsp:txXfrm>
        <a:off x="872187" y="550047"/>
        <a:ext cx="1143502" cy="437542"/>
      </dsp:txXfrm>
    </dsp:sp>
    <dsp:sp modelId="{C8EC3148-B121-413E-BBBB-108EE503351B}">
      <dsp:nvSpPr>
        <dsp:cNvPr id="0" name=""/>
        <dsp:cNvSpPr/>
      </dsp:nvSpPr>
      <dsp:spPr>
        <a:xfrm>
          <a:off x="793603" y="270097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1057589" y="203147"/>
              </a:moveTo>
              <a:arcTo wR="1916246" hR="1916246" stAng="14602716" swAng="606935"/>
            </a:path>
          </a:pathLst>
        </a:custGeom>
        <a:noFill/>
        <a:ln w="12700" cap="flat" cmpd="sng" algn="ctr">
          <a:solidFill>
            <a:schemeClr val="accent2">
              <a:hueOff val="39038"/>
              <a:satOff val="-26876"/>
              <a:lumOff val="-686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0428C0-5CB3-4D13-8DF0-DAF6A2AC3BE8}">
      <dsp:nvSpPr>
        <dsp:cNvPr id="0" name=""/>
        <dsp:cNvSpPr/>
      </dsp:nvSpPr>
      <dsp:spPr>
        <a:xfrm>
          <a:off x="2273768" y="-35119"/>
          <a:ext cx="1034208" cy="568814"/>
        </a:xfrm>
        <a:prstGeom prst="roundRect">
          <a:avLst/>
        </a:prstGeom>
        <a:solidFill>
          <a:srgbClr val="F9D7AD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Profilering med kunde</a:t>
          </a:r>
        </a:p>
      </dsp:txBody>
      <dsp:txXfrm>
        <a:off x="2301535" y="-7352"/>
        <a:ext cx="978674" cy="513280"/>
      </dsp:txXfrm>
    </dsp:sp>
    <dsp:sp modelId="{978D3D35-266A-4F25-98B3-15E8F9299681}">
      <dsp:nvSpPr>
        <dsp:cNvPr id="0" name=""/>
        <dsp:cNvSpPr/>
      </dsp:nvSpPr>
      <dsp:spPr>
        <a:xfrm>
          <a:off x="1080476" y="294929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2375427" y="55828"/>
              </a:moveTo>
              <a:arcTo wR="1916246" hR="1916246" stAng="17031865" swAng="821900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84BEDB-3AD5-47F3-9ED8-DB2585B9EE65}">
      <dsp:nvSpPr>
        <dsp:cNvPr id="0" name=""/>
        <dsp:cNvSpPr/>
      </dsp:nvSpPr>
      <dsp:spPr>
        <a:xfrm>
          <a:off x="3616421" y="587513"/>
          <a:ext cx="1317709" cy="484877"/>
        </a:xfrm>
        <a:prstGeom prst="roundRect">
          <a:avLst/>
        </a:prstGeom>
        <a:solidFill>
          <a:srgbClr val="F9D7AD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Annoncering</a:t>
          </a:r>
        </a:p>
      </dsp:txBody>
      <dsp:txXfrm>
        <a:off x="3640091" y="611183"/>
        <a:ext cx="1270369" cy="437537"/>
      </dsp:txXfrm>
    </dsp:sp>
    <dsp:sp modelId="{639D5EED-B780-4572-8164-90626D7B9011}">
      <dsp:nvSpPr>
        <dsp:cNvPr id="0" name=""/>
        <dsp:cNvSpPr/>
      </dsp:nvSpPr>
      <dsp:spPr>
        <a:xfrm>
          <a:off x="808332" y="-35289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3696380" y="1206932"/>
              </a:moveTo>
              <a:arcTo wR="1916246" hR="1916246" stAng="20296478" swAng="585110"/>
            </a:path>
          </a:pathLst>
        </a:custGeom>
        <a:noFill/>
        <a:ln w="12700" cap="flat" cmpd="sng" algn="ctr">
          <a:solidFill>
            <a:schemeClr val="accent2">
              <a:hueOff val="4880"/>
              <a:satOff val="-3360"/>
              <a:lumOff val="-85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363719-434E-473F-9547-B8BA6B0B1FBC}">
      <dsp:nvSpPr>
        <dsp:cNvPr id="0" name=""/>
        <dsp:cNvSpPr/>
      </dsp:nvSpPr>
      <dsp:spPr>
        <a:xfrm>
          <a:off x="4167207" y="1589750"/>
          <a:ext cx="1021599" cy="486061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Registrering</a:t>
          </a:r>
        </a:p>
      </dsp:txBody>
      <dsp:txXfrm>
        <a:off x="4190935" y="1613478"/>
        <a:ext cx="974143" cy="438605"/>
      </dsp:txXfrm>
    </dsp:sp>
    <dsp:sp modelId="{2C166B54-2D24-4444-801A-D0A8A06E7EA0}">
      <dsp:nvSpPr>
        <dsp:cNvPr id="0" name=""/>
        <dsp:cNvSpPr/>
      </dsp:nvSpPr>
      <dsp:spPr>
        <a:xfrm>
          <a:off x="874626" y="249287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3831085" y="1989695"/>
              </a:moveTo>
              <a:arcTo wR="1916246" hR="1916246" stAng="21731799" swAng="889755"/>
            </a:path>
          </a:pathLst>
        </a:custGeom>
        <a:noFill/>
        <a:ln w="12700" cap="flat" cmpd="sng" algn="ctr">
          <a:solidFill>
            <a:schemeClr val="accent2">
              <a:hueOff val="9759"/>
              <a:satOff val="-6719"/>
              <a:lumOff val="-171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7E215C-4BA0-4BAC-866D-6BCB3D01435C}">
      <dsp:nvSpPr>
        <dsp:cNvPr id="0" name=""/>
        <dsp:cNvSpPr/>
      </dsp:nvSpPr>
      <dsp:spPr>
        <a:xfrm>
          <a:off x="3960007" y="2880464"/>
          <a:ext cx="980767" cy="486386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Screening</a:t>
          </a:r>
        </a:p>
      </dsp:txBody>
      <dsp:txXfrm>
        <a:off x="3983750" y="2904207"/>
        <a:ext cx="933281" cy="438900"/>
      </dsp:txXfrm>
    </dsp:sp>
    <dsp:sp modelId="{D525D814-1043-4295-A063-0F6F0117A6AC}">
      <dsp:nvSpPr>
        <dsp:cNvPr id="0" name=""/>
        <dsp:cNvSpPr/>
      </dsp:nvSpPr>
      <dsp:spPr>
        <a:xfrm>
          <a:off x="874626" y="249287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3329694" y="3210142"/>
              </a:moveTo>
              <a:arcTo wR="1916246" hR="1916246" stAng="2548292" swAng="661487"/>
            </a:path>
          </a:pathLst>
        </a:custGeom>
        <a:noFill/>
        <a:ln w="12700" cap="flat" cmpd="sng" algn="ctr">
          <a:solidFill>
            <a:schemeClr val="accent2">
              <a:hueOff val="14639"/>
              <a:satOff val="-10079"/>
              <a:lumOff val="-257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3E6732-5BD4-47AB-8B8E-1A3E0848BBD3}">
      <dsp:nvSpPr>
        <dsp:cNvPr id="0" name=""/>
        <dsp:cNvSpPr/>
      </dsp:nvSpPr>
      <dsp:spPr>
        <a:xfrm>
          <a:off x="3062078" y="3716493"/>
          <a:ext cx="768379" cy="499446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TP-dag</a:t>
          </a:r>
        </a:p>
      </dsp:txBody>
      <dsp:txXfrm>
        <a:off x="3086459" y="3740874"/>
        <a:ext cx="719617" cy="450684"/>
      </dsp:txXfrm>
    </dsp:sp>
    <dsp:sp modelId="{4CD59C91-4DEF-4185-A00E-B167517F9C56}">
      <dsp:nvSpPr>
        <dsp:cNvPr id="0" name=""/>
        <dsp:cNvSpPr/>
      </dsp:nvSpPr>
      <dsp:spPr>
        <a:xfrm>
          <a:off x="874626" y="249287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2093271" y="3824298"/>
              </a:moveTo>
              <a:arcTo wR="1916246" hR="1916246" stAng="5081963" swAng="512620"/>
            </a:path>
          </a:pathLst>
        </a:custGeom>
        <a:noFill/>
        <a:ln w="12700" cap="flat" cmpd="sng" algn="ctr">
          <a:solidFill>
            <a:schemeClr val="accent2">
              <a:hueOff val="19519"/>
              <a:satOff val="-13438"/>
              <a:lumOff val="-343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65C87D-A251-409F-A73A-EDF0B60AE99C}">
      <dsp:nvSpPr>
        <dsp:cNvPr id="0" name=""/>
        <dsp:cNvSpPr/>
      </dsp:nvSpPr>
      <dsp:spPr>
        <a:xfrm>
          <a:off x="1683006" y="3678166"/>
          <a:ext cx="904943" cy="576101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Samtale og afgørelse</a:t>
          </a:r>
        </a:p>
      </dsp:txBody>
      <dsp:txXfrm>
        <a:off x="1711129" y="3706289"/>
        <a:ext cx="848697" cy="519855"/>
      </dsp:txXfrm>
    </dsp:sp>
    <dsp:sp modelId="{EFD7DDF7-B3AA-4BDB-9844-B0923F7489B7}">
      <dsp:nvSpPr>
        <dsp:cNvPr id="0" name=""/>
        <dsp:cNvSpPr/>
      </dsp:nvSpPr>
      <dsp:spPr>
        <a:xfrm>
          <a:off x="914536" y="278346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678348" y="3378987"/>
              </a:moveTo>
              <a:arcTo wR="1916246" hR="1916246" stAng="7814448" swAng="623943"/>
            </a:path>
          </a:pathLst>
        </a:custGeom>
        <a:noFill/>
        <a:ln w="12700" cap="flat" cmpd="sng" algn="ctr">
          <a:solidFill>
            <a:schemeClr val="accent2">
              <a:hueOff val="24399"/>
              <a:satOff val="-16798"/>
              <a:lumOff val="-428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9D7AC2-68F0-4C20-B2FA-2363A0E42F8A}">
      <dsp:nvSpPr>
        <dsp:cNvPr id="0" name=""/>
        <dsp:cNvSpPr/>
      </dsp:nvSpPr>
      <dsp:spPr>
        <a:xfrm>
          <a:off x="500551" y="2819488"/>
          <a:ext cx="1234294" cy="499162"/>
        </a:xfrm>
        <a:prstGeom prst="roundRect">
          <a:avLst/>
        </a:prstGeom>
        <a:solidFill>
          <a:srgbClr val="954D2D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Formaliteter</a:t>
          </a:r>
        </a:p>
      </dsp:txBody>
      <dsp:txXfrm>
        <a:off x="524918" y="2843855"/>
        <a:ext cx="1185560" cy="450428"/>
      </dsp:txXfrm>
    </dsp:sp>
    <dsp:sp modelId="{7FE00FC6-E239-4C48-9CE5-EB23C0329809}">
      <dsp:nvSpPr>
        <dsp:cNvPr id="0" name=""/>
        <dsp:cNvSpPr/>
      </dsp:nvSpPr>
      <dsp:spPr>
        <a:xfrm>
          <a:off x="875225" y="209246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83340" y="2475223"/>
              </a:moveTo>
              <a:arcTo wR="1916246" hR="1916246" stAng="9782400" swAng="776710"/>
            </a:path>
          </a:pathLst>
        </a:custGeom>
        <a:noFill/>
        <a:ln w="12700" cap="flat" cmpd="sng" algn="ctr">
          <a:solidFill>
            <a:schemeClr val="accent2">
              <a:hueOff val="29278"/>
              <a:satOff val="-20157"/>
              <a:lumOff val="-514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6B2AA8-676F-4938-B0C7-4E1AEC1022E6}">
      <dsp:nvSpPr>
        <dsp:cNvPr id="0" name=""/>
        <dsp:cNvSpPr/>
      </dsp:nvSpPr>
      <dsp:spPr>
        <a:xfrm>
          <a:off x="352183" y="1548708"/>
          <a:ext cx="1103108" cy="568145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Introdag/1. arbejdsdag</a:t>
          </a:r>
        </a:p>
      </dsp:txBody>
      <dsp:txXfrm>
        <a:off x="379918" y="1576443"/>
        <a:ext cx="1047638" cy="512675"/>
      </dsp:txXfrm>
    </dsp:sp>
    <dsp:sp modelId="{344E7581-EC60-4279-BD3E-78F1B50E0EC4}">
      <dsp:nvSpPr>
        <dsp:cNvPr id="0" name=""/>
        <dsp:cNvSpPr/>
      </dsp:nvSpPr>
      <dsp:spPr>
        <a:xfrm>
          <a:off x="898494" y="174031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115253" y="1261705"/>
              </a:moveTo>
              <a:arcTo wR="1916246" hR="1916246" stAng="11998370" swAng="644442"/>
            </a:path>
          </a:pathLst>
        </a:custGeom>
        <a:noFill/>
        <a:ln w="12700" cap="flat" cmpd="sng" algn="ctr">
          <a:solidFill>
            <a:schemeClr val="accent2">
              <a:hueOff val="34158"/>
              <a:satOff val="-23517"/>
              <a:lumOff val="-600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C1C513-33F3-4933-8850-A500323AC81F}">
      <dsp:nvSpPr>
        <dsp:cNvPr id="0" name=""/>
        <dsp:cNvSpPr/>
      </dsp:nvSpPr>
      <dsp:spPr>
        <a:xfrm>
          <a:off x="848517" y="526377"/>
          <a:ext cx="1190842" cy="484882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Opfølgning</a:t>
          </a:r>
        </a:p>
      </dsp:txBody>
      <dsp:txXfrm>
        <a:off x="872187" y="550047"/>
        <a:ext cx="1143502" cy="437542"/>
      </dsp:txXfrm>
    </dsp:sp>
    <dsp:sp modelId="{C8EC3148-B121-413E-BBBB-108EE503351B}">
      <dsp:nvSpPr>
        <dsp:cNvPr id="0" name=""/>
        <dsp:cNvSpPr/>
      </dsp:nvSpPr>
      <dsp:spPr>
        <a:xfrm>
          <a:off x="793603" y="270097"/>
          <a:ext cx="3832493" cy="3832493"/>
        </a:xfrm>
        <a:custGeom>
          <a:avLst/>
          <a:gdLst/>
          <a:ahLst/>
          <a:cxnLst/>
          <a:rect l="0" t="0" r="0" b="0"/>
          <a:pathLst>
            <a:path>
              <a:moveTo>
                <a:pt x="1057589" y="203147"/>
              </a:moveTo>
              <a:arcTo wR="1916246" hR="1916246" stAng="14602716" swAng="606935"/>
            </a:path>
          </a:pathLst>
        </a:custGeom>
        <a:noFill/>
        <a:ln w="12700" cap="flat" cmpd="sng" algn="ctr">
          <a:solidFill>
            <a:schemeClr val="accent2">
              <a:hueOff val="39038"/>
              <a:satOff val="-26876"/>
              <a:lumOff val="-686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10/25/2023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10/25/2023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10/25/2023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10/25/2023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10/25/2023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10/25/2023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2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2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2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2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2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2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hart" Target="../charts/char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97280" y="2936146"/>
            <a:ext cx="10058400" cy="1388965"/>
          </a:xfrm>
        </p:spPr>
        <p:txBody>
          <a:bodyPr/>
          <a:lstStyle/>
          <a:p>
            <a:pPr algn="ctr"/>
            <a:r>
              <a:rPr lang="en-US" b="1" cap="small" dirty="0">
                <a:solidFill>
                  <a:srgbClr val="BD582C"/>
                </a:solidFill>
              </a:rPr>
              <a:t>One Source Supply Team</a:t>
            </a:r>
            <a:endParaRPr lang="da-DK" b="1" dirty="0">
              <a:solidFill>
                <a:srgbClr val="BD582C"/>
              </a:solidFill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da-DK" dirty="0">
                <a:solidFill>
                  <a:schemeClr val="tx1"/>
                </a:solidFill>
              </a:rPr>
              <a:t>Service VIKAR-løsning til </a:t>
            </a:r>
            <a:r>
              <a:rPr lang="da-DK" dirty="0" err="1">
                <a:solidFill>
                  <a:schemeClr val="tx1"/>
                </a:solidFill>
              </a:rPr>
              <a:t>dsb</a:t>
            </a:r>
            <a:endParaRPr lang="da-DK" sz="1200" dirty="0">
              <a:solidFill>
                <a:schemeClr val="tx1"/>
              </a:solidFill>
            </a:endParaRPr>
          </a:p>
        </p:txBody>
      </p:sp>
      <p:pic>
        <p:nvPicPr>
          <p:cNvPr id="5" name="Picture 4" descr="Lufthavnsvikar &amp; rekrutteringsservice">
            <a:extLst>
              <a:ext uri="{FF2B5EF4-FFF2-40B4-BE49-F238E27FC236}">
                <a16:creationId xmlns:a16="http://schemas.microsoft.com/office/drawing/2014/main" id="{CA233B0A-10FA-4C7D-6DFF-A39FC80BB4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145" y="286603"/>
            <a:ext cx="2089639" cy="21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6946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>
                <a:solidFill>
                  <a:srgbClr val="BD582C"/>
                </a:solidFill>
              </a:rPr>
              <a:t>One Source Supply</a:t>
            </a:r>
            <a:r>
              <a:rPr lang="da-DK" dirty="0">
                <a:solidFill>
                  <a:srgbClr val="BD582C"/>
                </a:solidFill>
              </a:rPr>
              <a:t> </a:t>
            </a:r>
            <a:r>
              <a:rPr lang="da-DK" cap="small" dirty="0">
                <a:solidFill>
                  <a:srgbClr val="BD582C"/>
                </a:solidFill>
              </a:rPr>
              <a:t>Team -</a:t>
            </a:r>
            <a:r>
              <a:rPr lang="da-DK" dirty="0"/>
              <a:t> </a:t>
            </a:r>
            <a:r>
              <a:rPr lang="da-DK" sz="4000" b="1" dirty="0"/>
              <a:t>REKRUTTERINGSPROCES</a:t>
            </a:r>
          </a:p>
        </p:txBody>
      </p:sp>
      <p:sp>
        <p:nvSpPr>
          <p:cNvPr id="5" name="Rektangel 4"/>
          <p:cNvSpPr/>
          <p:nvPr/>
        </p:nvSpPr>
        <p:spPr>
          <a:xfrm>
            <a:off x="184558" y="167781"/>
            <a:ext cx="11836865" cy="603763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graphicFrame>
        <p:nvGraphicFramePr>
          <p:cNvPr id="8" name="Pladsholder til ind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3987475"/>
              </p:ext>
            </p:extLst>
          </p:nvPr>
        </p:nvGraphicFramePr>
        <p:xfrm>
          <a:off x="3028714" y="1948339"/>
          <a:ext cx="5330859" cy="40461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ktangel 6"/>
          <p:cNvSpPr/>
          <p:nvPr/>
        </p:nvSpPr>
        <p:spPr>
          <a:xfrm>
            <a:off x="2674410" y="2207422"/>
            <a:ext cx="354304" cy="1413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3" name="Picture 4" descr="Lufthavnsvikar &amp; rekrutteringsservice">
            <a:extLst>
              <a:ext uri="{FF2B5EF4-FFF2-40B4-BE49-F238E27FC236}">
                <a16:creationId xmlns:a16="http://schemas.microsoft.com/office/drawing/2014/main" id="{6BF60FEE-44EE-8B74-3D92-A396449071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145" y="286603"/>
            <a:ext cx="2089639" cy="21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2569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>
                <a:solidFill>
                  <a:srgbClr val="BD582C"/>
                </a:solidFill>
              </a:rPr>
              <a:t>One Source Supply</a:t>
            </a:r>
            <a:r>
              <a:rPr lang="da-DK" dirty="0">
                <a:solidFill>
                  <a:srgbClr val="BD582C"/>
                </a:solidFill>
              </a:rPr>
              <a:t> </a:t>
            </a:r>
            <a:r>
              <a:rPr lang="da-DK" cap="small" dirty="0">
                <a:solidFill>
                  <a:srgbClr val="BD582C"/>
                </a:solidFill>
              </a:rPr>
              <a:t>Team -</a:t>
            </a:r>
            <a:r>
              <a:rPr lang="da-DK" dirty="0"/>
              <a:t> </a:t>
            </a:r>
            <a:r>
              <a:rPr lang="da-DK" sz="4000" b="1" dirty="0"/>
              <a:t>REKRUTTERINGSPROCES - </a:t>
            </a:r>
            <a:r>
              <a:rPr lang="da-DK" sz="3600" dirty="0"/>
              <a:t>Profilering</a:t>
            </a:r>
            <a:r>
              <a:rPr lang="da-DK" sz="4000" dirty="0"/>
              <a:t> </a:t>
            </a:r>
          </a:p>
        </p:txBody>
      </p:sp>
      <p:sp>
        <p:nvSpPr>
          <p:cNvPr id="5" name="Rektangel 4"/>
          <p:cNvSpPr/>
          <p:nvPr/>
        </p:nvSpPr>
        <p:spPr>
          <a:xfrm>
            <a:off x="184558" y="167781"/>
            <a:ext cx="11836865" cy="603763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graphicFrame>
        <p:nvGraphicFramePr>
          <p:cNvPr id="6" name="Pladsholder til ind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4450143"/>
              </p:ext>
            </p:extLst>
          </p:nvPr>
        </p:nvGraphicFramePr>
        <p:xfrm>
          <a:off x="801205" y="1856182"/>
          <a:ext cx="5540991" cy="4219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ktangel 6"/>
          <p:cNvSpPr/>
          <p:nvPr/>
        </p:nvSpPr>
        <p:spPr>
          <a:xfrm>
            <a:off x="2634033" y="2157294"/>
            <a:ext cx="354304" cy="1832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" name="Rektangel 11"/>
          <p:cNvSpPr/>
          <p:nvPr/>
        </p:nvSpPr>
        <p:spPr>
          <a:xfrm>
            <a:off x="6687403" y="1884916"/>
            <a:ext cx="498881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dirty="0"/>
              <a:t>LV mødes med kunde for at </a:t>
            </a:r>
            <a:r>
              <a:rPr lang="da-DK" b="1" dirty="0"/>
              <a:t>drøfte kunde- og kandidat profil</a:t>
            </a:r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dirty="0"/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dirty="0"/>
              <a:t>Fastsættelse af </a:t>
            </a:r>
            <a:r>
              <a:rPr lang="da-DK" b="1" dirty="0"/>
              <a:t>basiskrav</a:t>
            </a:r>
            <a:r>
              <a:rPr lang="da-DK" dirty="0"/>
              <a:t> og </a:t>
            </a:r>
            <a:r>
              <a:rPr lang="da-DK" b="1" dirty="0"/>
              <a:t>succeskriterier</a:t>
            </a:r>
            <a:r>
              <a:rPr lang="da-DK" dirty="0"/>
              <a:t> </a:t>
            </a:r>
            <a:r>
              <a:rPr lang="da-DK" sz="1600" dirty="0"/>
              <a:t>(vurderingsgrundlag)</a:t>
            </a:r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dirty="0"/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dirty="0"/>
              <a:t>Fastsættelse af </a:t>
            </a:r>
            <a:r>
              <a:rPr lang="da-DK" b="1" dirty="0"/>
              <a:t>startdato</a:t>
            </a:r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dirty="0"/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dirty="0"/>
              <a:t>Afklar </a:t>
            </a:r>
            <a:r>
              <a:rPr lang="da-DK" b="1" dirty="0"/>
              <a:t>annonceringsmedie</a:t>
            </a:r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dirty="0"/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dirty="0"/>
              <a:t>Stillingsannonce og jobbeskrivelse udarbejdes og </a:t>
            </a:r>
            <a:r>
              <a:rPr lang="da-DK" b="1" dirty="0"/>
              <a:t>godkendes</a:t>
            </a:r>
            <a:r>
              <a:rPr lang="da-DK" dirty="0"/>
              <a:t> af kunden</a:t>
            </a:r>
          </a:p>
        </p:txBody>
      </p:sp>
      <p:pic>
        <p:nvPicPr>
          <p:cNvPr id="3" name="Picture 4" descr="Lufthavnsvikar &amp; rekrutteringsservice">
            <a:extLst>
              <a:ext uri="{FF2B5EF4-FFF2-40B4-BE49-F238E27FC236}">
                <a16:creationId xmlns:a16="http://schemas.microsoft.com/office/drawing/2014/main" id="{D3E8DAF1-3442-0F76-40D4-6D3559C504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145" y="286603"/>
            <a:ext cx="2089639" cy="21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8678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>
                <a:solidFill>
                  <a:srgbClr val="BD582C"/>
                </a:solidFill>
              </a:rPr>
              <a:t>One Source Supply</a:t>
            </a:r>
            <a:r>
              <a:rPr lang="da-DK" dirty="0">
                <a:solidFill>
                  <a:srgbClr val="BD582C"/>
                </a:solidFill>
              </a:rPr>
              <a:t> </a:t>
            </a:r>
            <a:r>
              <a:rPr lang="da-DK" cap="small" dirty="0">
                <a:solidFill>
                  <a:srgbClr val="BD582C"/>
                </a:solidFill>
              </a:rPr>
              <a:t>Team -</a:t>
            </a:r>
            <a:r>
              <a:rPr lang="da-DK" dirty="0"/>
              <a:t> </a:t>
            </a:r>
            <a:r>
              <a:rPr lang="da-DK" sz="4000" b="1" dirty="0"/>
              <a:t>REKRUTTERINGSPROCES - </a:t>
            </a:r>
            <a:r>
              <a:rPr lang="da-DK" sz="3600" dirty="0"/>
              <a:t>Annoncering</a:t>
            </a:r>
            <a:r>
              <a:rPr lang="da-DK" sz="4000" dirty="0"/>
              <a:t> </a:t>
            </a:r>
          </a:p>
        </p:txBody>
      </p:sp>
      <p:sp>
        <p:nvSpPr>
          <p:cNvPr id="5" name="Rektangel 4"/>
          <p:cNvSpPr/>
          <p:nvPr/>
        </p:nvSpPr>
        <p:spPr>
          <a:xfrm>
            <a:off x="184558" y="167781"/>
            <a:ext cx="11836865" cy="603763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graphicFrame>
        <p:nvGraphicFramePr>
          <p:cNvPr id="6" name="Pladsholder til ind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9215351"/>
              </p:ext>
            </p:extLst>
          </p:nvPr>
        </p:nvGraphicFramePr>
        <p:xfrm>
          <a:off x="801205" y="1856182"/>
          <a:ext cx="5540991" cy="4219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ktangel 6"/>
          <p:cNvSpPr/>
          <p:nvPr/>
        </p:nvSpPr>
        <p:spPr>
          <a:xfrm>
            <a:off x="2634033" y="2140516"/>
            <a:ext cx="354304" cy="2000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" name="Rektangel 11"/>
          <p:cNvSpPr/>
          <p:nvPr/>
        </p:nvSpPr>
        <p:spPr>
          <a:xfrm>
            <a:off x="6687403" y="1884916"/>
            <a:ext cx="498881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dirty="0"/>
              <a:t>Rekrutteringsopgave oprettes i rekrutterings-system</a:t>
            </a:r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dirty="0"/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dirty="0"/>
              <a:t>Stillingsannonce </a:t>
            </a:r>
            <a:r>
              <a:rPr lang="da-DK" b="1" dirty="0"/>
              <a:t>publiceres</a:t>
            </a:r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dirty="0"/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dirty="0"/>
              <a:t>Vi holder løbende øje med </a:t>
            </a:r>
            <a:r>
              <a:rPr lang="da-DK" b="1" dirty="0"/>
              <a:t>aktivitetsstatistik</a:t>
            </a:r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dirty="0"/>
          </a:p>
        </p:txBody>
      </p:sp>
      <p:pic>
        <p:nvPicPr>
          <p:cNvPr id="3" name="Picture 4" descr="Lufthavnsvikar &amp; rekrutteringsservice">
            <a:extLst>
              <a:ext uri="{FF2B5EF4-FFF2-40B4-BE49-F238E27FC236}">
                <a16:creationId xmlns:a16="http://schemas.microsoft.com/office/drawing/2014/main" id="{4D3F061D-15F6-7C4F-691E-65AD7BB5ED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145" y="286603"/>
            <a:ext cx="2089639" cy="21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295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>
                <a:solidFill>
                  <a:srgbClr val="BD582C"/>
                </a:solidFill>
              </a:rPr>
              <a:t>One Source Supply</a:t>
            </a:r>
            <a:r>
              <a:rPr lang="da-DK" dirty="0">
                <a:solidFill>
                  <a:srgbClr val="BD582C"/>
                </a:solidFill>
              </a:rPr>
              <a:t> </a:t>
            </a:r>
            <a:r>
              <a:rPr lang="da-DK" cap="small" dirty="0">
                <a:solidFill>
                  <a:srgbClr val="BD582C"/>
                </a:solidFill>
              </a:rPr>
              <a:t>Team -</a:t>
            </a:r>
            <a:r>
              <a:rPr lang="da-DK" dirty="0"/>
              <a:t> </a:t>
            </a:r>
            <a:r>
              <a:rPr lang="da-DK" sz="4000" b="1" dirty="0"/>
              <a:t>REKRUTTERINGSPROCES - </a:t>
            </a:r>
            <a:r>
              <a:rPr lang="da-DK" sz="3600" dirty="0"/>
              <a:t>Registrering</a:t>
            </a:r>
            <a:endParaRPr lang="da-DK" sz="3600" b="1" dirty="0"/>
          </a:p>
        </p:txBody>
      </p:sp>
      <p:sp>
        <p:nvSpPr>
          <p:cNvPr id="5" name="Rektangel 4"/>
          <p:cNvSpPr/>
          <p:nvPr/>
        </p:nvSpPr>
        <p:spPr>
          <a:xfrm>
            <a:off x="184558" y="167781"/>
            <a:ext cx="11836865" cy="603763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" name="Rektangel 11"/>
          <p:cNvSpPr/>
          <p:nvPr/>
        </p:nvSpPr>
        <p:spPr>
          <a:xfrm>
            <a:off x="6687403" y="1884916"/>
            <a:ext cx="4988813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dirty="0"/>
              <a:t>Kandidater </a:t>
            </a:r>
            <a:r>
              <a:rPr lang="da-DK" b="1" dirty="0"/>
              <a:t>registrerer</a:t>
            </a:r>
            <a:r>
              <a:rPr lang="da-DK" dirty="0"/>
              <a:t> sig i vores rekrutteringssystem </a:t>
            </a:r>
            <a:r>
              <a:rPr lang="da-DK" sz="1600" dirty="0"/>
              <a:t>(CV-database / konkret stilling) </a:t>
            </a:r>
            <a:r>
              <a:rPr lang="da-DK" dirty="0"/>
              <a:t>                                                                        </a:t>
            </a:r>
            <a:r>
              <a:rPr lang="da-DK" sz="1600" dirty="0"/>
              <a:t>- alle kandidater får en </a:t>
            </a:r>
            <a:r>
              <a:rPr lang="da-DK" sz="1600" b="1" dirty="0"/>
              <a:t>bekræftelses</a:t>
            </a:r>
            <a:r>
              <a:rPr lang="da-DK" sz="1600" dirty="0"/>
              <a:t> på deres registrering/ansøgning </a:t>
            </a:r>
            <a:endParaRPr lang="da-DK" dirty="0"/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dirty="0"/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u="sng" dirty="0"/>
              <a:t>Ved interne rekrutteringsopgaver:</a:t>
            </a:r>
            <a:r>
              <a:rPr lang="da-DK" dirty="0"/>
              <a:t> gennemgår screenede kandidater fra CV-databasen                - får løbende inputs fra Support om relevante kandidater   </a:t>
            </a:r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dirty="0"/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u="sng" dirty="0"/>
              <a:t>Ved eksterne rekrutteringsopgaver:</a:t>
            </a:r>
            <a:r>
              <a:rPr lang="da-DK" dirty="0"/>
              <a:t> gennemgår opfordrede ansøgninger</a:t>
            </a:r>
          </a:p>
        </p:txBody>
      </p:sp>
      <p:graphicFrame>
        <p:nvGraphicFramePr>
          <p:cNvPr id="11" name="Pladsholder til indhold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8841354"/>
              </p:ext>
            </p:extLst>
          </p:nvPr>
        </p:nvGraphicFramePr>
        <p:xfrm>
          <a:off x="801205" y="1856182"/>
          <a:ext cx="5540991" cy="4219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Rektangel 12"/>
          <p:cNvSpPr/>
          <p:nvPr/>
        </p:nvSpPr>
        <p:spPr>
          <a:xfrm>
            <a:off x="2634033" y="2148907"/>
            <a:ext cx="354304" cy="2000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3" name="Picture 4" descr="Lufthavnsvikar &amp; rekrutteringsservice">
            <a:extLst>
              <a:ext uri="{FF2B5EF4-FFF2-40B4-BE49-F238E27FC236}">
                <a16:creationId xmlns:a16="http://schemas.microsoft.com/office/drawing/2014/main" id="{58FEC8E3-A9CB-BF3C-49EB-F6A0EB61A5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145" y="286603"/>
            <a:ext cx="2089639" cy="21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77871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>
                <a:solidFill>
                  <a:srgbClr val="BD582C"/>
                </a:solidFill>
              </a:rPr>
              <a:t>One Source Supply</a:t>
            </a:r>
            <a:r>
              <a:rPr lang="da-DK" dirty="0">
                <a:solidFill>
                  <a:srgbClr val="BD582C"/>
                </a:solidFill>
              </a:rPr>
              <a:t> </a:t>
            </a:r>
            <a:r>
              <a:rPr lang="da-DK" cap="small" dirty="0">
                <a:solidFill>
                  <a:srgbClr val="BD582C"/>
                </a:solidFill>
              </a:rPr>
              <a:t>Team -</a:t>
            </a:r>
            <a:r>
              <a:rPr lang="da-DK" dirty="0"/>
              <a:t> </a:t>
            </a:r>
            <a:r>
              <a:rPr lang="da-DK" sz="4000" b="1" dirty="0"/>
              <a:t>REKRUTTERINGSPROCES - </a:t>
            </a:r>
            <a:r>
              <a:rPr lang="da-DK" sz="3600" dirty="0"/>
              <a:t>Screening</a:t>
            </a:r>
            <a:endParaRPr lang="da-DK" sz="3600" b="1" dirty="0"/>
          </a:p>
        </p:txBody>
      </p:sp>
      <p:sp>
        <p:nvSpPr>
          <p:cNvPr id="5" name="Rektangel 4"/>
          <p:cNvSpPr/>
          <p:nvPr/>
        </p:nvSpPr>
        <p:spPr>
          <a:xfrm>
            <a:off x="184558" y="167781"/>
            <a:ext cx="11836865" cy="603763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Rektangel 6"/>
          <p:cNvSpPr/>
          <p:nvPr/>
        </p:nvSpPr>
        <p:spPr>
          <a:xfrm>
            <a:off x="2105526" y="2165684"/>
            <a:ext cx="354304" cy="1413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" name="Rektangel 11"/>
          <p:cNvSpPr/>
          <p:nvPr/>
        </p:nvSpPr>
        <p:spPr>
          <a:xfrm>
            <a:off x="6669603" y="1931428"/>
            <a:ext cx="4286264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sz="1600" b="1" dirty="0"/>
              <a:t>CV-screening</a:t>
            </a:r>
            <a:r>
              <a:rPr lang="da-DK" sz="1600" dirty="0"/>
              <a:t> </a:t>
            </a:r>
            <a:r>
              <a:rPr lang="da-DK" sz="1400" dirty="0"/>
              <a:t>(fokus på basiskrav)</a:t>
            </a:r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sz="1600" dirty="0"/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sz="1600" dirty="0"/>
              <a:t>Når relevant anvender vi et </a:t>
            </a:r>
            <a:r>
              <a:rPr lang="da-DK" sz="1600" b="1" dirty="0"/>
              <a:t>10 points rating-system</a:t>
            </a:r>
            <a:r>
              <a:rPr lang="da-DK" sz="1600" dirty="0"/>
              <a:t>, der er koblet op på basiskravene </a:t>
            </a:r>
            <a:br>
              <a:rPr lang="da-DK" sz="1600" dirty="0"/>
            </a:br>
            <a:r>
              <a:rPr lang="da-DK" sz="1400" dirty="0"/>
              <a:t>(se næste slide)</a:t>
            </a:r>
            <a:endParaRPr lang="da-DK" sz="1600" dirty="0"/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sz="1600" dirty="0"/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sz="1600" dirty="0"/>
              <a:t>Relevante kandidater får en </a:t>
            </a:r>
            <a:r>
              <a:rPr lang="da-DK" sz="1600" b="1" dirty="0"/>
              <a:t>orienteringsmail</a:t>
            </a:r>
            <a:r>
              <a:rPr lang="da-DK" sz="1600" dirty="0"/>
              <a:t> </a:t>
            </a:r>
            <a:r>
              <a:rPr lang="da-DK" sz="1400" dirty="0"/>
              <a:t>(procesforløb)</a:t>
            </a:r>
          </a:p>
          <a:p>
            <a:pPr>
              <a:buClr>
                <a:schemeClr val="accent1"/>
              </a:buClr>
            </a:pPr>
            <a:endParaRPr lang="da-DK" sz="1600" dirty="0"/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sz="1600" b="1" dirty="0"/>
              <a:t>Telefon-screening</a:t>
            </a:r>
            <a:r>
              <a:rPr lang="da-DK" sz="1600" dirty="0"/>
              <a:t> </a:t>
            </a:r>
            <a:br>
              <a:rPr lang="da-DK" sz="1600" dirty="0"/>
            </a:br>
            <a:r>
              <a:rPr lang="da-DK" sz="1400" dirty="0"/>
              <a:t>(basiskrav og succeskriterier, afdækning af CV-huller)</a:t>
            </a:r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sz="1600" dirty="0"/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sz="1600" dirty="0"/>
              <a:t>Relevante kandidater inviteres til en </a:t>
            </a:r>
            <a:br>
              <a:rPr lang="da-DK" sz="1600" dirty="0"/>
            </a:br>
            <a:r>
              <a:rPr lang="da-DK" sz="1600" b="1" dirty="0"/>
              <a:t>Team Performance </a:t>
            </a:r>
            <a:r>
              <a:rPr lang="da-DK" sz="1600" b="1" dirty="0" err="1"/>
              <a:t>day</a:t>
            </a:r>
            <a:endParaRPr lang="da-DK" sz="1600" b="1" dirty="0"/>
          </a:p>
        </p:txBody>
      </p:sp>
      <p:graphicFrame>
        <p:nvGraphicFramePr>
          <p:cNvPr id="9" name="Pladsholder til indhold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5555555"/>
              </p:ext>
            </p:extLst>
          </p:nvPr>
        </p:nvGraphicFramePr>
        <p:xfrm>
          <a:off x="801205" y="1856182"/>
          <a:ext cx="5540991" cy="4219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ktangel 9"/>
          <p:cNvSpPr/>
          <p:nvPr/>
        </p:nvSpPr>
        <p:spPr>
          <a:xfrm>
            <a:off x="2592198" y="2127951"/>
            <a:ext cx="419628" cy="2167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3" name="Picture 4" descr="Lufthavnsvikar &amp; rekrutteringsservice">
            <a:extLst>
              <a:ext uri="{FF2B5EF4-FFF2-40B4-BE49-F238E27FC236}">
                <a16:creationId xmlns:a16="http://schemas.microsoft.com/office/drawing/2014/main" id="{F420E538-3BA3-D7D5-C221-2475D04887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145" y="286603"/>
            <a:ext cx="2089639" cy="21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53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>
                <a:solidFill>
                  <a:srgbClr val="BD582C"/>
                </a:solidFill>
              </a:rPr>
              <a:t>One Source Supply</a:t>
            </a:r>
            <a:r>
              <a:rPr lang="da-DK" dirty="0">
                <a:solidFill>
                  <a:srgbClr val="BD582C"/>
                </a:solidFill>
              </a:rPr>
              <a:t> </a:t>
            </a:r>
            <a:r>
              <a:rPr lang="da-DK" cap="small" dirty="0">
                <a:solidFill>
                  <a:srgbClr val="BD582C"/>
                </a:solidFill>
              </a:rPr>
              <a:t>Team -</a:t>
            </a:r>
            <a:r>
              <a:rPr lang="da-DK" dirty="0"/>
              <a:t> </a:t>
            </a:r>
            <a:r>
              <a:rPr lang="da-DK" sz="4000" b="1" dirty="0"/>
              <a:t>REKRUTTERINGSPROCES - </a:t>
            </a:r>
            <a:r>
              <a:rPr lang="da-DK" sz="3600" dirty="0"/>
              <a:t>Rating </a:t>
            </a:r>
          </a:p>
        </p:txBody>
      </p:sp>
      <p:sp>
        <p:nvSpPr>
          <p:cNvPr id="5" name="Rektangel 4"/>
          <p:cNvSpPr/>
          <p:nvPr/>
        </p:nvSpPr>
        <p:spPr>
          <a:xfrm>
            <a:off x="184558" y="167781"/>
            <a:ext cx="11836865" cy="603763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Rektangel 6"/>
          <p:cNvSpPr/>
          <p:nvPr/>
        </p:nvSpPr>
        <p:spPr>
          <a:xfrm>
            <a:off x="2105526" y="2165684"/>
            <a:ext cx="354304" cy="1413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Rektangel 9"/>
          <p:cNvSpPr/>
          <p:nvPr/>
        </p:nvSpPr>
        <p:spPr>
          <a:xfrm>
            <a:off x="2634033" y="2207629"/>
            <a:ext cx="354304" cy="1413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212075"/>
              </p:ext>
            </p:extLst>
          </p:nvPr>
        </p:nvGraphicFramePr>
        <p:xfrm>
          <a:off x="1211154" y="2261234"/>
          <a:ext cx="9944526" cy="37896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3108">
                  <a:extLst>
                    <a:ext uri="{9D8B030D-6E8A-4147-A177-3AD203B41FA5}">
                      <a16:colId xmlns:a16="http://schemas.microsoft.com/office/drawing/2014/main" val="4216605950"/>
                    </a:ext>
                  </a:extLst>
                </a:gridCol>
                <a:gridCol w="8781418">
                  <a:extLst>
                    <a:ext uri="{9D8B030D-6E8A-4147-A177-3AD203B41FA5}">
                      <a16:colId xmlns:a16="http://schemas.microsoft.com/office/drawing/2014/main" val="3967573229"/>
                    </a:ext>
                  </a:extLst>
                </a:gridCol>
              </a:tblGrid>
              <a:tr h="259929">
                <a:tc>
                  <a:txBody>
                    <a:bodyPr/>
                    <a:lstStyle/>
                    <a:p>
                      <a:pPr algn="ctr"/>
                      <a:r>
                        <a:rPr lang="da-DK" sz="1100" dirty="0"/>
                        <a:t>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/>
                        <a:t>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8451448"/>
                  </a:ext>
                </a:extLst>
              </a:tr>
              <a:tr h="259929">
                <a:tc>
                  <a:txBody>
                    <a:bodyPr/>
                    <a:lstStyle/>
                    <a:p>
                      <a:pPr algn="ctr"/>
                      <a:r>
                        <a:rPr lang="da-DK" sz="1100" b="1" dirty="0"/>
                        <a:t>1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Kandidaten har </a:t>
                      </a:r>
                      <a:r>
                        <a:rPr lang="da-DK" sz="11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ingen</a:t>
                      </a:r>
                      <a:r>
                        <a:rPr lang="da-DK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kendskab eller erfaring med faget</a:t>
                      </a:r>
                      <a:endParaRPr lang="da-D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837298"/>
                  </a:ext>
                </a:extLst>
              </a:tr>
              <a:tr h="259929">
                <a:tc>
                  <a:txBody>
                    <a:bodyPr/>
                    <a:lstStyle/>
                    <a:p>
                      <a:pPr algn="ctr"/>
                      <a:r>
                        <a:rPr lang="da-DK" sz="11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Kandidaten har </a:t>
                      </a:r>
                      <a:r>
                        <a:rPr lang="da-DK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hørt</a:t>
                      </a:r>
                      <a:r>
                        <a:rPr lang="da-DK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om faget og </a:t>
                      </a:r>
                      <a:r>
                        <a:rPr lang="da-DK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</a:t>
                      </a:r>
                      <a:r>
                        <a:rPr lang="da-DK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det, men har </a:t>
                      </a:r>
                      <a:r>
                        <a:rPr lang="da-DK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ingen erfaring</a:t>
                      </a:r>
                      <a:r>
                        <a:rPr lang="da-DK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med det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9764245"/>
                  </a:ext>
                </a:extLst>
              </a:tr>
              <a:tr h="259929">
                <a:tc>
                  <a:txBody>
                    <a:bodyPr/>
                    <a:lstStyle/>
                    <a:p>
                      <a:pPr algn="ctr"/>
                      <a:r>
                        <a:rPr lang="da-DK" sz="11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Kandidaten har </a:t>
                      </a:r>
                      <a:r>
                        <a:rPr lang="da-DK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arbejdet</a:t>
                      </a:r>
                      <a:r>
                        <a:rPr lang="da-DK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med faget </a:t>
                      </a:r>
                      <a:r>
                        <a:rPr lang="da-DK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håndfuld gange</a:t>
                      </a:r>
                      <a:r>
                        <a:rPr lang="da-DK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så det er </a:t>
                      </a:r>
                      <a:r>
                        <a:rPr lang="da-DK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ret diffust</a:t>
                      </a:r>
                      <a:r>
                        <a:rPr lang="da-DK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for kandidaten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127661"/>
                  </a:ext>
                </a:extLst>
              </a:tr>
              <a:tr h="259929">
                <a:tc>
                  <a:txBody>
                    <a:bodyPr/>
                    <a:lstStyle/>
                    <a:p>
                      <a:pPr algn="ctr"/>
                      <a:r>
                        <a:rPr lang="da-DK" sz="11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Kandidaten har </a:t>
                      </a:r>
                      <a:r>
                        <a:rPr lang="da-DK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 og til arbejdet med faget</a:t>
                      </a:r>
                      <a:r>
                        <a:rPr lang="da-DK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og har derfor kun en </a:t>
                      </a:r>
                      <a:r>
                        <a:rPr lang="da-DK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begrænset struktureret tilgang</a:t>
                      </a:r>
                      <a:r>
                        <a:rPr lang="da-DK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033411"/>
                  </a:ext>
                </a:extLst>
              </a:tr>
              <a:tr h="263069">
                <a:tc>
                  <a:txBody>
                    <a:bodyPr/>
                    <a:lstStyle/>
                    <a:p>
                      <a:pPr algn="ctr"/>
                      <a:r>
                        <a:rPr lang="da-DK" sz="1100" b="1" dirty="0"/>
                        <a:t>5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Kandidaten har jævnligt arbejdet med faget og har en </a:t>
                      </a:r>
                      <a:r>
                        <a:rPr lang="da-DK" sz="11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relativ struktureret </a:t>
                      </a:r>
                      <a:r>
                        <a:rPr lang="da-DK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tilgang, dog med </a:t>
                      </a:r>
                      <a:r>
                        <a:rPr lang="da-DK" sz="11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væsentlige usikkerheder</a:t>
                      </a:r>
                      <a:endParaRPr lang="da-DK" sz="1100" b="1" i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852367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algn="ctr"/>
                      <a:r>
                        <a:rPr lang="da-DK" sz="11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a-DK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Kandidaten har arbejdet med faget til hverdag over en periode på </a:t>
                      </a:r>
                      <a:r>
                        <a:rPr lang="da-DK" sz="11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1-2 år</a:t>
                      </a:r>
                      <a:r>
                        <a:rPr lang="da-DK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og har derfor en </a:t>
                      </a:r>
                      <a:r>
                        <a:rPr lang="da-DK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struktureret</a:t>
                      </a:r>
                      <a:r>
                        <a:rPr lang="da-DK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tilgang og kan </a:t>
                      </a:r>
                      <a:r>
                        <a:rPr lang="da-DK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arbejde relativt selvstændigt </a:t>
                      </a:r>
                      <a:r>
                        <a:rPr lang="da-DK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 faget.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8306840"/>
                  </a:ext>
                </a:extLst>
              </a:tr>
              <a:tr h="434493">
                <a:tc>
                  <a:txBody>
                    <a:bodyPr/>
                    <a:lstStyle/>
                    <a:p>
                      <a:pPr algn="ctr"/>
                      <a:r>
                        <a:rPr lang="da-DK" sz="11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Kandidaten har arbejdet med faget til hverdag over en periode på </a:t>
                      </a:r>
                      <a:r>
                        <a:rPr lang="da-DK" sz="11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2-3 år</a:t>
                      </a:r>
                      <a:r>
                        <a:rPr lang="da-DK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og har derfor en </a:t>
                      </a:r>
                      <a:r>
                        <a:rPr lang="da-DK" sz="11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struktureret</a:t>
                      </a:r>
                      <a:r>
                        <a:rPr lang="da-DK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tilgang og kan arbejde </a:t>
                      </a:r>
                      <a:r>
                        <a:rPr lang="da-DK" sz="11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selvstændigt</a:t>
                      </a:r>
                      <a:r>
                        <a:rPr lang="da-DK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med det. Kandidaten kan </a:t>
                      </a:r>
                      <a:r>
                        <a:rPr lang="da-DK" sz="11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guide</a:t>
                      </a:r>
                      <a:r>
                        <a:rPr lang="da-DK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og </a:t>
                      </a:r>
                      <a:r>
                        <a:rPr lang="da-DK" sz="11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undervise</a:t>
                      </a:r>
                      <a:r>
                        <a:rPr lang="da-DK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 faget med en </a:t>
                      </a:r>
                      <a:r>
                        <a:rPr lang="da-DK" sz="11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 usikkerheder</a:t>
                      </a:r>
                      <a:r>
                        <a:rPr lang="da-DK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da-DK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236233"/>
                  </a:ext>
                </a:extLst>
              </a:tr>
              <a:tr h="448092">
                <a:tc>
                  <a:txBody>
                    <a:bodyPr/>
                    <a:lstStyle/>
                    <a:p>
                      <a:pPr algn="ctr"/>
                      <a:r>
                        <a:rPr lang="da-DK" sz="11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Kandidaten har arbejdet med faget til hverdag over en periode på </a:t>
                      </a:r>
                      <a:r>
                        <a:rPr lang="da-DK" sz="11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3-4 år</a:t>
                      </a:r>
                      <a:r>
                        <a:rPr lang="da-DK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og har derfor en </a:t>
                      </a:r>
                      <a:r>
                        <a:rPr lang="da-DK" sz="11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struktureret</a:t>
                      </a:r>
                      <a:r>
                        <a:rPr lang="da-DK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tilgang og kan arbejde </a:t>
                      </a:r>
                      <a:r>
                        <a:rPr lang="da-DK" sz="11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selvstændigt</a:t>
                      </a:r>
                      <a:r>
                        <a:rPr lang="da-DK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med det. Kandidaten har derudover haft </a:t>
                      </a:r>
                      <a:r>
                        <a:rPr lang="da-DK" sz="11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ledelsesansvar</a:t>
                      </a:r>
                      <a:r>
                        <a:rPr lang="da-DK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eller lign. i faget, kan </a:t>
                      </a:r>
                      <a:r>
                        <a:rPr lang="da-DK" sz="11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guide</a:t>
                      </a:r>
                      <a:r>
                        <a:rPr lang="da-DK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og </a:t>
                      </a:r>
                      <a:r>
                        <a:rPr lang="da-DK" sz="11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undervise</a:t>
                      </a:r>
                      <a:r>
                        <a:rPr lang="da-DK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 det med </a:t>
                      </a:r>
                      <a:r>
                        <a:rPr lang="da-DK" sz="11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få usikkerheder</a:t>
                      </a:r>
                      <a:r>
                        <a:rPr lang="da-DK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da-DK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00014"/>
                  </a:ext>
                </a:extLst>
              </a:tr>
              <a:tr h="428119">
                <a:tc>
                  <a:txBody>
                    <a:bodyPr/>
                    <a:lstStyle/>
                    <a:p>
                      <a:pPr algn="ctr"/>
                      <a:r>
                        <a:rPr lang="da-DK" sz="11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Kandidaten har arbejdet med faget til hverdag over en periode på </a:t>
                      </a:r>
                      <a:r>
                        <a:rPr lang="da-DK" sz="11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4-5 år</a:t>
                      </a:r>
                      <a:r>
                        <a:rPr lang="da-DK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og har derfor en </a:t>
                      </a:r>
                      <a:r>
                        <a:rPr lang="da-DK" sz="11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meget struktureret </a:t>
                      </a:r>
                      <a:r>
                        <a:rPr lang="da-DK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tilgang og kan arbejde </a:t>
                      </a:r>
                      <a:r>
                        <a:rPr lang="da-DK" sz="11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selvstændigt</a:t>
                      </a:r>
                      <a:r>
                        <a:rPr lang="da-DK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med det. Kandidaten har derudover haft </a:t>
                      </a:r>
                      <a:r>
                        <a:rPr lang="da-DK" sz="11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ledelsesansvar</a:t>
                      </a:r>
                      <a:r>
                        <a:rPr lang="da-DK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eller lign. i faget, kan </a:t>
                      </a:r>
                      <a:r>
                        <a:rPr lang="da-DK" sz="11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guide</a:t>
                      </a:r>
                      <a:r>
                        <a:rPr lang="da-DK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og </a:t>
                      </a:r>
                      <a:r>
                        <a:rPr lang="da-DK" sz="11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undervise</a:t>
                      </a:r>
                      <a:r>
                        <a:rPr lang="da-DK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 faget </a:t>
                      </a:r>
                      <a:r>
                        <a:rPr lang="da-DK" sz="11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uden usikkerheder</a:t>
                      </a:r>
                      <a:r>
                        <a:rPr lang="da-DK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da-DK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49948"/>
                  </a:ext>
                </a:extLst>
              </a:tr>
              <a:tr h="557449">
                <a:tc>
                  <a:txBody>
                    <a:bodyPr/>
                    <a:lstStyle/>
                    <a:p>
                      <a:pPr algn="ctr"/>
                      <a:r>
                        <a:rPr lang="da-DK" sz="1100" b="1" dirty="0"/>
                        <a:t>10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Kandidaten har arbejdet med faget til hverdag over en periode på </a:t>
                      </a:r>
                      <a:r>
                        <a:rPr lang="da-DK" sz="11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over 5 år</a:t>
                      </a:r>
                      <a:r>
                        <a:rPr lang="da-DK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Kandidaten kan </a:t>
                      </a:r>
                      <a:r>
                        <a:rPr lang="da-DK" sz="11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guide</a:t>
                      </a:r>
                      <a:r>
                        <a:rPr lang="da-DK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andre i faget uden selv at være til stede, kan </a:t>
                      </a:r>
                      <a:r>
                        <a:rPr lang="da-DK" sz="11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undervise</a:t>
                      </a:r>
                      <a:r>
                        <a:rPr lang="da-DK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andre i det, og kan </a:t>
                      </a:r>
                      <a:r>
                        <a:rPr lang="da-DK" sz="11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udtænke nye måder </a:t>
                      </a:r>
                      <a:r>
                        <a:rPr lang="da-DK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 gøre tingene på. Kandidaten har </a:t>
                      </a:r>
                      <a:r>
                        <a:rPr lang="da-DK" sz="11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ekspertstatus</a:t>
                      </a:r>
                      <a:r>
                        <a:rPr lang="da-DK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da-DK" sz="11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051174"/>
                  </a:ext>
                </a:extLst>
              </a:tr>
            </a:tbl>
          </a:graphicData>
        </a:graphic>
      </p:graphicFrame>
      <p:sp>
        <p:nvSpPr>
          <p:cNvPr id="11" name="Rektangel 10"/>
          <p:cNvSpPr/>
          <p:nvPr/>
        </p:nvSpPr>
        <p:spPr>
          <a:xfrm>
            <a:off x="4868132" y="1796352"/>
            <a:ext cx="2516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/>
              </a:buClr>
            </a:pPr>
            <a:r>
              <a:rPr lang="da-DK" dirty="0">
                <a:solidFill>
                  <a:srgbClr val="BD58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points rating-system</a:t>
            </a:r>
          </a:p>
        </p:txBody>
      </p:sp>
      <p:pic>
        <p:nvPicPr>
          <p:cNvPr id="3" name="Picture 4" descr="Lufthavnsvikar &amp; rekrutteringsservice">
            <a:extLst>
              <a:ext uri="{FF2B5EF4-FFF2-40B4-BE49-F238E27FC236}">
                <a16:creationId xmlns:a16="http://schemas.microsoft.com/office/drawing/2014/main" id="{0A6DB907-00CE-CDC8-6F07-D26F734D77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145" y="286603"/>
            <a:ext cx="2089639" cy="21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72687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578936" cy="1450757"/>
          </a:xfrm>
        </p:spPr>
        <p:txBody>
          <a:bodyPr/>
          <a:lstStyle/>
          <a:p>
            <a:r>
              <a:rPr lang="en-US" cap="small" dirty="0">
                <a:solidFill>
                  <a:srgbClr val="BD582C"/>
                </a:solidFill>
              </a:rPr>
              <a:t>One Source Supply</a:t>
            </a:r>
            <a:r>
              <a:rPr lang="da-DK" dirty="0">
                <a:solidFill>
                  <a:srgbClr val="BD582C"/>
                </a:solidFill>
              </a:rPr>
              <a:t> </a:t>
            </a:r>
            <a:r>
              <a:rPr lang="da-DK" cap="small" dirty="0">
                <a:solidFill>
                  <a:srgbClr val="BD582C"/>
                </a:solidFill>
              </a:rPr>
              <a:t>Team -</a:t>
            </a:r>
            <a:r>
              <a:rPr lang="da-DK" dirty="0"/>
              <a:t> </a:t>
            </a:r>
            <a:r>
              <a:rPr lang="da-DK" sz="4000" b="1" dirty="0"/>
              <a:t>REKRUTTERINGSPROCES - </a:t>
            </a:r>
            <a:r>
              <a:rPr lang="da-DK" sz="3200" dirty="0"/>
              <a:t>Team Performance </a:t>
            </a:r>
            <a:r>
              <a:rPr lang="da-DK" sz="3200" dirty="0" err="1"/>
              <a:t>day</a:t>
            </a:r>
            <a:r>
              <a:rPr lang="da-DK" sz="3200" dirty="0"/>
              <a:t> </a:t>
            </a:r>
            <a:r>
              <a:rPr lang="da-DK" sz="2800" dirty="0"/>
              <a:t>(TP-dag)</a:t>
            </a:r>
            <a:endParaRPr lang="da-DK" sz="2800" b="1" dirty="0"/>
          </a:p>
        </p:txBody>
      </p:sp>
      <p:sp>
        <p:nvSpPr>
          <p:cNvPr id="5" name="Rektangel 4"/>
          <p:cNvSpPr/>
          <p:nvPr/>
        </p:nvSpPr>
        <p:spPr>
          <a:xfrm>
            <a:off x="184558" y="167781"/>
            <a:ext cx="11836865" cy="603763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Rektangel 6"/>
          <p:cNvSpPr/>
          <p:nvPr/>
        </p:nvSpPr>
        <p:spPr>
          <a:xfrm>
            <a:off x="2105526" y="2165684"/>
            <a:ext cx="354304" cy="1413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" name="Rektangel 11"/>
          <p:cNvSpPr/>
          <p:nvPr/>
        </p:nvSpPr>
        <p:spPr>
          <a:xfrm>
            <a:off x="6466515" y="1863695"/>
            <a:ext cx="498881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sz="1500" dirty="0"/>
              <a:t>En gruppe på </a:t>
            </a:r>
            <a:r>
              <a:rPr lang="da-DK" sz="1500" b="1" dirty="0"/>
              <a:t>max. 17 pers. </a:t>
            </a:r>
            <a:r>
              <a:rPr lang="da-DK" sz="1500" dirty="0"/>
              <a:t>ad gangen er inviteret til TP-dag</a:t>
            </a:r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sz="1500" dirty="0"/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sz="1500" dirty="0"/>
              <a:t>TP-dagen afholdes i Terminal 3 </a:t>
            </a:r>
            <a:r>
              <a:rPr lang="da-DK" sz="1200" dirty="0"/>
              <a:t>(varighed 3-4 timer)</a:t>
            </a:r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sz="1500" dirty="0"/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sz="1500" dirty="0"/>
              <a:t>Kandidaterne bliver som minimum testet i </a:t>
            </a:r>
            <a:r>
              <a:rPr lang="da-DK" sz="1500" b="1" dirty="0"/>
              <a:t>sprog</a:t>
            </a:r>
            <a:r>
              <a:rPr lang="da-DK" sz="1500" dirty="0"/>
              <a:t>, </a:t>
            </a:r>
            <a:r>
              <a:rPr lang="da-DK" sz="1500" b="1" dirty="0"/>
              <a:t>præsentationsteknik</a:t>
            </a:r>
            <a:r>
              <a:rPr lang="da-DK" sz="1500" dirty="0"/>
              <a:t>, </a:t>
            </a:r>
            <a:r>
              <a:rPr lang="da-DK" sz="1500" b="1" dirty="0"/>
              <a:t>logisk tænkning </a:t>
            </a:r>
            <a:r>
              <a:rPr lang="da-DK" sz="1500" dirty="0"/>
              <a:t>og </a:t>
            </a:r>
            <a:r>
              <a:rPr lang="da-DK" sz="1500" b="1" dirty="0"/>
              <a:t>adfærd</a:t>
            </a:r>
            <a:r>
              <a:rPr lang="da-DK" sz="1500" dirty="0"/>
              <a:t> – relateret til den konkrete stilling</a:t>
            </a:r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sz="1500" dirty="0"/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sz="1500" dirty="0"/>
              <a:t>Kandidaterne bliver </a:t>
            </a:r>
            <a:r>
              <a:rPr lang="da-DK" sz="1500" b="1" dirty="0"/>
              <a:t>vurderet løbende</a:t>
            </a:r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sz="1500" dirty="0"/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sz="1500" dirty="0"/>
              <a:t>Afslutningsvis </a:t>
            </a:r>
            <a:r>
              <a:rPr lang="da-DK" sz="1500" b="1" dirty="0"/>
              <a:t>5-10 min. samtale</a:t>
            </a:r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sz="1500" dirty="0"/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sz="1500" u="sng" dirty="0"/>
              <a:t>Efter TP-dagen: </a:t>
            </a:r>
            <a:r>
              <a:rPr lang="da-DK" sz="1500" dirty="0"/>
              <a:t>Afgørelse – vi ringer ud samme dag med </a:t>
            </a:r>
            <a:r>
              <a:rPr lang="da-DK" sz="1500" b="1" dirty="0"/>
              <a:t>afslag</a:t>
            </a:r>
            <a:r>
              <a:rPr lang="da-DK" sz="1500" dirty="0"/>
              <a:t> eller </a:t>
            </a:r>
            <a:r>
              <a:rPr lang="da-DK" sz="1500" b="1" dirty="0"/>
              <a:t>invitation til en samtale</a:t>
            </a:r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sz="1500" dirty="0"/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sz="1500" u="sng" dirty="0"/>
              <a:t>Videre til samtale: </a:t>
            </a:r>
            <a:r>
              <a:rPr lang="da-DK" sz="1500" dirty="0"/>
              <a:t>inden samtalen skal kandidaten har uploadet </a:t>
            </a:r>
            <a:r>
              <a:rPr lang="da-DK" sz="1500" b="1" dirty="0"/>
              <a:t>paskopi</a:t>
            </a:r>
            <a:r>
              <a:rPr lang="da-DK" sz="1500" dirty="0"/>
              <a:t>, </a:t>
            </a:r>
            <a:r>
              <a:rPr lang="da-DK" sz="1500" b="1" dirty="0"/>
              <a:t>straffeattest</a:t>
            </a:r>
            <a:r>
              <a:rPr lang="da-DK" sz="1500" dirty="0"/>
              <a:t> og </a:t>
            </a:r>
            <a:r>
              <a:rPr lang="da-DK" sz="1500" b="1" dirty="0"/>
              <a:t>min. 2 referencer</a:t>
            </a:r>
          </a:p>
        </p:txBody>
      </p:sp>
      <p:graphicFrame>
        <p:nvGraphicFramePr>
          <p:cNvPr id="9" name="Pladsholder til indhold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7767177"/>
              </p:ext>
            </p:extLst>
          </p:nvPr>
        </p:nvGraphicFramePr>
        <p:xfrm>
          <a:off x="801205" y="1856182"/>
          <a:ext cx="5540991" cy="4219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ktangel 9"/>
          <p:cNvSpPr/>
          <p:nvPr/>
        </p:nvSpPr>
        <p:spPr>
          <a:xfrm>
            <a:off x="2584149" y="2153780"/>
            <a:ext cx="425216" cy="2203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3" name="Picture 4" descr="Lufthavnsvikar &amp; rekrutteringsservice">
            <a:extLst>
              <a:ext uri="{FF2B5EF4-FFF2-40B4-BE49-F238E27FC236}">
                <a16:creationId xmlns:a16="http://schemas.microsoft.com/office/drawing/2014/main" id="{42386082-F7D8-1BB4-262A-954DE17E60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145" y="286603"/>
            <a:ext cx="2089639" cy="21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1377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>
                <a:solidFill>
                  <a:srgbClr val="BD582C"/>
                </a:solidFill>
              </a:rPr>
              <a:t>One Source Supply</a:t>
            </a:r>
            <a:r>
              <a:rPr lang="da-DK" dirty="0">
                <a:solidFill>
                  <a:srgbClr val="BD582C"/>
                </a:solidFill>
              </a:rPr>
              <a:t> </a:t>
            </a:r>
            <a:r>
              <a:rPr lang="da-DK" cap="small" dirty="0">
                <a:solidFill>
                  <a:srgbClr val="BD582C"/>
                </a:solidFill>
              </a:rPr>
              <a:t>Team -</a:t>
            </a:r>
            <a:r>
              <a:rPr lang="da-DK" dirty="0"/>
              <a:t> </a:t>
            </a:r>
            <a:r>
              <a:rPr lang="da-DK" sz="4000" b="1" dirty="0"/>
              <a:t>REKRUTTERINGSPROCES - </a:t>
            </a:r>
            <a:r>
              <a:rPr lang="da-DK" sz="3600" dirty="0"/>
              <a:t>Samtale og afgørelse</a:t>
            </a:r>
          </a:p>
        </p:txBody>
      </p:sp>
      <p:sp>
        <p:nvSpPr>
          <p:cNvPr id="5" name="Rektangel 4"/>
          <p:cNvSpPr/>
          <p:nvPr/>
        </p:nvSpPr>
        <p:spPr>
          <a:xfrm>
            <a:off x="184558" y="167781"/>
            <a:ext cx="11836865" cy="603763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Rektangel 6"/>
          <p:cNvSpPr/>
          <p:nvPr/>
        </p:nvSpPr>
        <p:spPr>
          <a:xfrm>
            <a:off x="2105526" y="2165684"/>
            <a:ext cx="354304" cy="1413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" name="Rektangel 11"/>
          <p:cNvSpPr/>
          <p:nvPr/>
        </p:nvSpPr>
        <p:spPr>
          <a:xfrm>
            <a:off x="6342196" y="1786681"/>
            <a:ext cx="4988813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sz="1500" u="sng" dirty="0"/>
              <a:t>Inden samtale:</a:t>
            </a:r>
            <a:r>
              <a:rPr lang="da-DK" sz="1500" dirty="0"/>
              <a:t> </a:t>
            </a:r>
            <a:r>
              <a:rPr lang="da-DK" sz="1500" b="1" dirty="0"/>
              <a:t>tjek upload </a:t>
            </a:r>
            <a:r>
              <a:rPr lang="da-DK" sz="1500" dirty="0"/>
              <a:t>af nødvendige dokumenter + dokumentation på CV-huller (negativ: upload hurtigst muligt)</a:t>
            </a:r>
          </a:p>
          <a:p>
            <a:pPr>
              <a:buClr>
                <a:schemeClr val="accent1"/>
              </a:buClr>
            </a:pPr>
            <a:endParaRPr lang="da-DK" sz="1000" dirty="0"/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sz="1500" dirty="0"/>
              <a:t>Samtalevarighed: </a:t>
            </a:r>
            <a:r>
              <a:rPr lang="da-DK" sz="1500" b="1" dirty="0"/>
              <a:t>25-60 min. </a:t>
            </a:r>
            <a:r>
              <a:rPr lang="da-DK" sz="1500" dirty="0"/>
              <a:t>afhængig af stilling</a:t>
            </a:r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sz="1000" dirty="0"/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sz="1500" dirty="0"/>
              <a:t>Min. </a:t>
            </a:r>
            <a:r>
              <a:rPr lang="da-DK" sz="1500" b="1" dirty="0"/>
              <a:t>2</a:t>
            </a:r>
            <a:r>
              <a:rPr lang="da-DK" sz="1500" dirty="0"/>
              <a:t> rekrutteringskyndige tilstedeværende</a:t>
            </a:r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sz="1000" dirty="0"/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sz="1500" u="sng" dirty="0"/>
              <a:t>Indhold:</a:t>
            </a:r>
            <a:r>
              <a:rPr lang="da-DK" sz="1500" dirty="0"/>
              <a:t> Uddybende </a:t>
            </a:r>
            <a:r>
              <a:rPr lang="da-DK" sz="1500" dirty="0" err="1"/>
              <a:t>spm</a:t>
            </a:r>
            <a:r>
              <a:rPr lang="da-DK" sz="1500" dirty="0"/>
              <a:t>. til </a:t>
            </a:r>
            <a:r>
              <a:rPr lang="da-DK" sz="1500" b="1" dirty="0"/>
              <a:t>basiskrav</a:t>
            </a:r>
            <a:r>
              <a:rPr lang="da-DK" sz="1500" dirty="0"/>
              <a:t>, </a:t>
            </a:r>
            <a:r>
              <a:rPr lang="da-DK" sz="1500" b="1" dirty="0"/>
              <a:t>er succeskriterier opfyldt, personligt match</a:t>
            </a:r>
            <a:r>
              <a:rPr lang="da-DK" sz="1500" dirty="0"/>
              <a:t>, </a:t>
            </a:r>
            <a:r>
              <a:rPr lang="da-DK" sz="1500" b="1" dirty="0"/>
              <a:t>kort- og langsigtede muligheder</a:t>
            </a:r>
            <a:r>
              <a:rPr lang="da-DK" sz="1500" dirty="0"/>
              <a:t>, </a:t>
            </a:r>
            <a:r>
              <a:rPr lang="da-DK" sz="1500" dirty="0" err="1"/>
              <a:t>spm</a:t>
            </a:r>
            <a:r>
              <a:rPr lang="da-DK" sz="1500" dirty="0"/>
              <a:t>. til </a:t>
            </a:r>
            <a:r>
              <a:rPr lang="da-DK" sz="1500" b="1" dirty="0"/>
              <a:t>uoverensstemmelser</a:t>
            </a:r>
            <a:r>
              <a:rPr lang="da-DK" sz="1500" dirty="0"/>
              <a:t> og andre </a:t>
            </a:r>
            <a:r>
              <a:rPr lang="da-DK" sz="1500" b="1" dirty="0"/>
              <a:t>risikofaktorer</a:t>
            </a:r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sz="1000" b="1" dirty="0"/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sz="1500" b="1" dirty="0"/>
              <a:t>Afslag/ansat: </a:t>
            </a:r>
            <a:r>
              <a:rPr lang="da-DK" sz="1500" dirty="0"/>
              <a:t>vurdering baseret på </a:t>
            </a:r>
            <a:r>
              <a:rPr lang="da-DK" sz="1500" b="1" dirty="0"/>
              <a:t>faglige</a:t>
            </a:r>
            <a:r>
              <a:rPr lang="da-DK" sz="1500" dirty="0"/>
              <a:t> og </a:t>
            </a:r>
            <a:r>
              <a:rPr lang="da-DK" sz="1500" b="1" dirty="0"/>
              <a:t>personlige</a:t>
            </a:r>
            <a:r>
              <a:rPr lang="da-DK" sz="1500" dirty="0"/>
              <a:t> kompetencer + </a:t>
            </a:r>
            <a:r>
              <a:rPr lang="da-DK" sz="1500" b="1" dirty="0"/>
              <a:t>referencer</a:t>
            </a:r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sz="1000" b="1" dirty="0"/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sz="1500" dirty="0"/>
              <a:t>Ansatte bliver inviteret til </a:t>
            </a:r>
            <a:r>
              <a:rPr lang="da-DK" sz="1500" b="1" dirty="0"/>
              <a:t>introdag</a:t>
            </a:r>
            <a:r>
              <a:rPr lang="da-DK" sz="1500" dirty="0"/>
              <a:t> i hold</a:t>
            </a:r>
          </a:p>
        </p:txBody>
      </p:sp>
      <p:graphicFrame>
        <p:nvGraphicFramePr>
          <p:cNvPr id="9" name="Pladsholder til indhold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1024327"/>
              </p:ext>
            </p:extLst>
          </p:nvPr>
        </p:nvGraphicFramePr>
        <p:xfrm>
          <a:off x="801205" y="1856182"/>
          <a:ext cx="5540991" cy="4219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ktangel 9"/>
          <p:cNvSpPr/>
          <p:nvPr/>
        </p:nvSpPr>
        <p:spPr>
          <a:xfrm>
            <a:off x="2627885" y="2190886"/>
            <a:ext cx="354304" cy="1413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3" name="Picture 4" descr="Lufthavnsvikar &amp; rekrutteringsservice">
            <a:extLst>
              <a:ext uri="{FF2B5EF4-FFF2-40B4-BE49-F238E27FC236}">
                <a16:creationId xmlns:a16="http://schemas.microsoft.com/office/drawing/2014/main" id="{5887FBC0-0871-8065-32B8-5BB539E54C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145" y="286603"/>
            <a:ext cx="2089639" cy="21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65764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>
                <a:solidFill>
                  <a:srgbClr val="BD582C"/>
                </a:solidFill>
              </a:rPr>
              <a:t>One Source Supply</a:t>
            </a:r>
            <a:r>
              <a:rPr lang="da-DK" dirty="0">
                <a:solidFill>
                  <a:srgbClr val="BD582C"/>
                </a:solidFill>
              </a:rPr>
              <a:t> </a:t>
            </a:r>
            <a:r>
              <a:rPr lang="da-DK" cap="small" dirty="0">
                <a:solidFill>
                  <a:srgbClr val="BD582C"/>
                </a:solidFill>
              </a:rPr>
              <a:t>Team -</a:t>
            </a:r>
            <a:r>
              <a:rPr lang="da-DK" dirty="0"/>
              <a:t> </a:t>
            </a:r>
            <a:r>
              <a:rPr lang="da-DK" sz="4000" b="1" dirty="0"/>
              <a:t>REKRUTTERINGSPROCES </a:t>
            </a:r>
            <a:r>
              <a:rPr lang="da-DK" sz="4400" b="1" dirty="0"/>
              <a:t>- </a:t>
            </a:r>
            <a:r>
              <a:rPr lang="da-DK" sz="3600" dirty="0"/>
              <a:t>Formaliteter</a:t>
            </a:r>
            <a:r>
              <a:rPr lang="da-DK" sz="4000" dirty="0"/>
              <a:t> </a:t>
            </a:r>
            <a:endParaRPr lang="da-DK" sz="4000" b="1" dirty="0"/>
          </a:p>
        </p:txBody>
      </p:sp>
      <p:sp>
        <p:nvSpPr>
          <p:cNvPr id="5" name="Rektangel 4"/>
          <p:cNvSpPr/>
          <p:nvPr/>
        </p:nvSpPr>
        <p:spPr>
          <a:xfrm>
            <a:off x="184558" y="167781"/>
            <a:ext cx="11836865" cy="603763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Rektangel 6"/>
          <p:cNvSpPr/>
          <p:nvPr/>
        </p:nvSpPr>
        <p:spPr>
          <a:xfrm>
            <a:off x="2105526" y="2165684"/>
            <a:ext cx="354304" cy="1413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" name="Rektangel 11"/>
          <p:cNvSpPr/>
          <p:nvPr/>
        </p:nvSpPr>
        <p:spPr>
          <a:xfrm>
            <a:off x="6516399" y="1893938"/>
            <a:ext cx="498881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b="1" dirty="0"/>
              <a:t>Oprettelse</a:t>
            </a:r>
            <a:r>
              <a:rPr lang="da-DK" dirty="0"/>
              <a:t> af nyansatte i medarbejdersystem</a:t>
            </a:r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dirty="0"/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b="1" dirty="0"/>
              <a:t>Velkomstmail</a:t>
            </a:r>
            <a:r>
              <a:rPr lang="da-DK" dirty="0"/>
              <a:t> sendes til nyansat</a:t>
            </a:r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dirty="0"/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b="1" dirty="0"/>
              <a:t>Politigodkendelser</a:t>
            </a:r>
            <a:r>
              <a:rPr lang="da-DK" dirty="0"/>
              <a:t> gennemgås og </a:t>
            </a:r>
            <a:r>
              <a:rPr lang="da-DK" b="1" dirty="0"/>
              <a:t>link</a:t>
            </a:r>
            <a:r>
              <a:rPr lang="da-DK" dirty="0"/>
              <a:t> til Security </a:t>
            </a:r>
            <a:r>
              <a:rPr lang="da-DK" dirty="0" err="1"/>
              <a:t>Awareness</a:t>
            </a:r>
            <a:r>
              <a:rPr lang="da-DK" dirty="0"/>
              <a:t> test sendes til nyansat</a:t>
            </a:r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dirty="0"/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dirty="0"/>
              <a:t>Udarbejdelse af </a:t>
            </a:r>
            <a:r>
              <a:rPr lang="da-DK" b="1" dirty="0"/>
              <a:t>ansættelseskontrakt</a:t>
            </a:r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dirty="0"/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dirty="0"/>
              <a:t>Invitation til </a:t>
            </a:r>
            <a:r>
              <a:rPr lang="da-DK" b="1" dirty="0"/>
              <a:t>introdag</a:t>
            </a:r>
            <a:r>
              <a:rPr lang="da-DK" dirty="0"/>
              <a:t> (1. arbejdsdag) udsendes pr. mail</a:t>
            </a:r>
          </a:p>
        </p:txBody>
      </p:sp>
      <p:graphicFrame>
        <p:nvGraphicFramePr>
          <p:cNvPr id="9" name="Pladsholder til indhold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3311560"/>
              </p:ext>
            </p:extLst>
          </p:nvPr>
        </p:nvGraphicFramePr>
        <p:xfrm>
          <a:off x="801205" y="1856182"/>
          <a:ext cx="5540991" cy="4219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ktangel 9"/>
          <p:cNvSpPr/>
          <p:nvPr/>
        </p:nvSpPr>
        <p:spPr>
          <a:xfrm>
            <a:off x="2634033" y="2165684"/>
            <a:ext cx="354304" cy="1868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3" name="Picture 4" descr="Lufthavnsvikar &amp; rekrutteringsservice">
            <a:extLst>
              <a:ext uri="{FF2B5EF4-FFF2-40B4-BE49-F238E27FC236}">
                <a16:creationId xmlns:a16="http://schemas.microsoft.com/office/drawing/2014/main" id="{7A6F5CC6-4E44-EDF9-C5B0-CDDE15E421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145" y="286603"/>
            <a:ext cx="2089639" cy="21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66198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>
                <a:solidFill>
                  <a:srgbClr val="BD582C"/>
                </a:solidFill>
              </a:rPr>
              <a:t>One Source Supply</a:t>
            </a:r>
            <a:r>
              <a:rPr lang="da-DK" dirty="0">
                <a:solidFill>
                  <a:srgbClr val="BD582C"/>
                </a:solidFill>
              </a:rPr>
              <a:t> </a:t>
            </a:r>
            <a:r>
              <a:rPr lang="da-DK" cap="small" dirty="0">
                <a:solidFill>
                  <a:srgbClr val="BD582C"/>
                </a:solidFill>
              </a:rPr>
              <a:t>Team -</a:t>
            </a:r>
            <a:r>
              <a:rPr lang="da-DK" dirty="0"/>
              <a:t> </a:t>
            </a:r>
            <a:r>
              <a:rPr lang="da-DK" sz="4000" b="1" dirty="0"/>
              <a:t>REKRUTTERINGSPROCES - </a:t>
            </a:r>
            <a:r>
              <a:rPr lang="da-DK" sz="3600" dirty="0"/>
              <a:t>Introdag </a:t>
            </a:r>
          </a:p>
        </p:txBody>
      </p:sp>
      <p:sp>
        <p:nvSpPr>
          <p:cNvPr id="5" name="Rektangel 4"/>
          <p:cNvSpPr/>
          <p:nvPr/>
        </p:nvSpPr>
        <p:spPr>
          <a:xfrm>
            <a:off x="184558" y="167781"/>
            <a:ext cx="11836865" cy="603763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Rektangel 6"/>
          <p:cNvSpPr/>
          <p:nvPr/>
        </p:nvSpPr>
        <p:spPr>
          <a:xfrm>
            <a:off x="2105526" y="2165684"/>
            <a:ext cx="354304" cy="1413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" name="Rektangel 11"/>
          <p:cNvSpPr/>
          <p:nvPr/>
        </p:nvSpPr>
        <p:spPr>
          <a:xfrm>
            <a:off x="6274965" y="1884916"/>
            <a:ext cx="540125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b="1" dirty="0"/>
              <a:t>Nyansatte møder op på kontoret i hold</a:t>
            </a:r>
          </a:p>
          <a:p>
            <a:pPr>
              <a:buClr>
                <a:schemeClr val="accent1"/>
              </a:buClr>
            </a:pPr>
            <a:endParaRPr lang="da-DK" dirty="0"/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dirty="0"/>
              <a:t>Præsentation af </a:t>
            </a:r>
            <a:r>
              <a:rPr lang="da-DK" b="1" dirty="0"/>
              <a:t>LV´s værdier </a:t>
            </a:r>
            <a:r>
              <a:rPr lang="da-DK" dirty="0"/>
              <a:t>+ </a:t>
            </a:r>
            <a:r>
              <a:rPr lang="da-DK" b="1" dirty="0"/>
              <a:t>kundepræsentation</a:t>
            </a:r>
          </a:p>
          <a:p>
            <a:pPr>
              <a:buClr>
                <a:schemeClr val="accent1"/>
              </a:buClr>
            </a:pPr>
            <a:endParaRPr lang="da-DK" dirty="0"/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dirty="0"/>
              <a:t>Introduktion til </a:t>
            </a:r>
            <a:r>
              <a:rPr lang="da-DK" b="1" dirty="0"/>
              <a:t>vagtsystem</a:t>
            </a:r>
            <a:r>
              <a:rPr lang="da-DK" dirty="0"/>
              <a:t> og de første </a:t>
            </a:r>
            <a:r>
              <a:rPr lang="da-DK" b="1" dirty="0"/>
              <a:t>vagter bookes</a:t>
            </a:r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dirty="0"/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u="sng" dirty="0"/>
              <a:t>1. arbejdsdag (Adm.):</a:t>
            </a:r>
            <a:r>
              <a:rPr lang="da-DK" dirty="0"/>
              <a:t> grundig introduktion til </a:t>
            </a:r>
            <a:r>
              <a:rPr lang="da-DK" b="1" dirty="0"/>
              <a:t>LV</a:t>
            </a:r>
          </a:p>
        </p:txBody>
      </p:sp>
      <p:graphicFrame>
        <p:nvGraphicFramePr>
          <p:cNvPr id="9" name="Pladsholder til indhold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7155856"/>
              </p:ext>
            </p:extLst>
          </p:nvPr>
        </p:nvGraphicFramePr>
        <p:xfrm>
          <a:off x="801205" y="1856182"/>
          <a:ext cx="5540991" cy="4219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ktangel 9"/>
          <p:cNvSpPr/>
          <p:nvPr/>
        </p:nvSpPr>
        <p:spPr>
          <a:xfrm>
            <a:off x="2608866" y="2182498"/>
            <a:ext cx="354304" cy="1413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3" name="Picture 4" descr="Lufthavnsvikar &amp; rekrutteringsservice">
            <a:extLst>
              <a:ext uri="{FF2B5EF4-FFF2-40B4-BE49-F238E27FC236}">
                <a16:creationId xmlns:a16="http://schemas.microsoft.com/office/drawing/2014/main" id="{3E55D59C-3162-2F4B-BD98-99F766527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145" y="286603"/>
            <a:ext cx="2089639" cy="21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4576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>
                <a:solidFill>
                  <a:srgbClr val="BD582C"/>
                </a:solidFill>
              </a:rPr>
              <a:t>One Source Supply</a:t>
            </a:r>
            <a:r>
              <a:rPr lang="da-DK" dirty="0">
                <a:solidFill>
                  <a:srgbClr val="BD582C"/>
                </a:solidFill>
              </a:rPr>
              <a:t> </a:t>
            </a:r>
            <a:r>
              <a:rPr lang="da-DK" cap="small" dirty="0">
                <a:solidFill>
                  <a:srgbClr val="BD582C"/>
                </a:solidFill>
              </a:rPr>
              <a:t>Team -</a:t>
            </a:r>
            <a:r>
              <a:rPr lang="da-DK" dirty="0"/>
              <a:t> </a:t>
            </a:r>
            <a:r>
              <a:rPr lang="da-DK" sz="4400" b="1" dirty="0"/>
              <a:t>LV</a:t>
            </a:r>
            <a:endParaRPr lang="da-DK" sz="4000" b="1" dirty="0"/>
          </a:p>
        </p:txBody>
      </p:sp>
      <p:sp>
        <p:nvSpPr>
          <p:cNvPr id="5" name="Rektangel 4"/>
          <p:cNvSpPr/>
          <p:nvPr/>
        </p:nvSpPr>
        <p:spPr>
          <a:xfrm>
            <a:off x="184558" y="167781"/>
            <a:ext cx="11836865" cy="603763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/>
          <p:cNvSpPr txBox="1"/>
          <p:nvPr/>
        </p:nvSpPr>
        <p:spPr>
          <a:xfrm>
            <a:off x="1157681" y="1931683"/>
            <a:ext cx="9998000" cy="2436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Aft>
                <a:spcPts val="150"/>
              </a:spcAft>
              <a:buFont typeface="Symbol" panose="05050102010706020507" pitchFamily="18" charset="2"/>
              <a:buChar char=""/>
            </a:pPr>
            <a:r>
              <a:rPr lang="da-DK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mbol" panose="05050102010706020507" pitchFamily="18" charset="2"/>
              </a:rPr>
              <a:t>Kan I beskrive jeres erfaring med at levere vikartjenester til lignende organisationer eller brancher? </a:t>
            </a:r>
            <a:endParaRPr lang="da-DK" sz="1800" dirty="0">
              <a:solidFill>
                <a:srgbClr val="000000"/>
              </a:solidFill>
              <a:effectLst/>
              <a:latin typeface="Symbol" panose="05050102010706020507" pitchFamily="18" charset="2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marL="342900" lvl="0" indent="-342900">
              <a:spcAft>
                <a:spcPts val="150"/>
              </a:spcAft>
              <a:buFont typeface="Symbol" panose="05050102010706020507" pitchFamily="18" charset="2"/>
              <a:buChar char=""/>
            </a:pPr>
            <a:r>
              <a:rPr lang="da-DK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mbol" panose="05050102010706020507" pitchFamily="18" charset="2"/>
              </a:rPr>
              <a:t>Kan I præsentere eksempler på succesfulde vikarplaceringer, I har gennemført, og hvordan I har håndteret udfordringer undervejs </a:t>
            </a:r>
            <a:endParaRPr lang="da-DK" sz="1800" dirty="0">
              <a:solidFill>
                <a:srgbClr val="000000"/>
              </a:solidFill>
              <a:effectLst/>
              <a:latin typeface="Symbol" panose="05050102010706020507" pitchFamily="18" charset="2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marL="342900" lvl="0" indent="-342900">
              <a:spcAft>
                <a:spcPts val="150"/>
              </a:spcAft>
              <a:buFont typeface="Symbol" panose="05050102010706020507" pitchFamily="18" charset="2"/>
              <a:buChar char=""/>
            </a:pPr>
            <a:r>
              <a:rPr lang="da-DK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mbol" panose="05050102010706020507" pitchFamily="18" charset="2"/>
              </a:rPr>
              <a:t>Hvordan sikrer I, at de vikarer, I leverer, opfylder kundernes specifikke krav og kvalifikationer? </a:t>
            </a:r>
            <a:endParaRPr lang="da-DK" sz="1800" dirty="0">
              <a:solidFill>
                <a:srgbClr val="000000"/>
              </a:solidFill>
              <a:effectLst/>
              <a:latin typeface="Symbol" panose="05050102010706020507" pitchFamily="18" charset="2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marL="342900" lvl="0" indent="-342900">
              <a:spcAft>
                <a:spcPts val="150"/>
              </a:spcAft>
              <a:buFont typeface="Symbol" panose="05050102010706020507" pitchFamily="18" charset="2"/>
              <a:buChar char=""/>
            </a:pPr>
            <a:r>
              <a:rPr lang="da-DK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mbol" panose="05050102010706020507" pitchFamily="18" charset="2"/>
              </a:rPr>
              <a:t>Hvordan vil I sikre, at de leverede vikarer er i overensstemmelse med gældende love og regulativer på arbejdsmarkedet, herunder arbejdsrettigheder og sikkerhedsstandarder? </a:t>
            </a:r>
            <a:endParaRPr lang="da-DK" sz="1800" dirty="0">
              <a:solidFill>
                <a:srgbClr val="000000"/>
              </a:solidFill>
              <a:effectLst/>
              <a:latin typeface="Symbol" panose="05050102010706020507" pitchFamily="18" charset="2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marL="342900" lvl="0" indent="-342900">
              <a:spcAft>
                <a:spcPts val="150"/>
              </a:spcAft>
              <a:buFont typeface="Symbol" panose="05050102010706020507" pitchFamily="18" charset="2"/>
              <a:buChar char=""/>
            </a:pPr>
            <a:r>
              <a:rPr lang="da-DK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mbol" panose="05050102010706020507" pitchFamily="18" charset="2"/>
              </a:rPr>
              <a:t>Hvordan håndterer I akutte vikarbehov eller ændringer i personalesammensætningen? </a:t>
            </a:r>
            <a:endParaRPr lang="da-DK" sz="1800" dirty="0">
              <a:solidFill>
                <a:srgbClr val="000000"/>
              </a:solidFill>
              <a:effectLst/>
              <a:latin typeface="Symbol" panose="05050102010706020507" pitchFamily="18" charset="2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marL="342900" lvl="0" indent="-342900">
              <a:spcAft>
                <a:spcPts val="150"/>
              </a:spcAft>
              <a:buFont typeface="Symbol" panose="05050102010706020507" pitchFamily="18" charset="2"/>
              <a:buChar char=""/>
            </a:pPr>
            <a:r>
              <a:rPr lang="da-DK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mbol" panose="05050102010706020507" pitchFamily="18" charset="2"/>
              </a:rPr>
              <a:t>Hvordan vil I sikre, at vikarerne overholder vores virksomheds politikker og procedurer? </a:t>
            </a:r>
            <a:endParaRPr lang="da-DK" dirty="0"/>
          </a:p>
        </p:txBody>
      </p:sp>
      <p:pic>
        <p:nvPicPr>
          <p:cNvPr id="3" name="Picture 4" descr="Lufthavnsvikar &amp; rekrutteringsservice">
            <a:extLst>
              <a:ext uri="{FF2B5EF4-FFF2-40B4-BE49-F238E27FC236}">
                <a16:creationId xmlns:a16="http://schemas.microsoft.com/office/drawing/2014/main" id="{3728B9B5-C556-CC15-C91B-0DA1DA6A08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145" y="286603"/>
            <a:ext cx="2089639" cy="21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95342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>
                <a:solidFill>
                  <a:srgbClr val="BD582C"/>
                </a:solidFill>
              </a:rPr>
              <a:t>One Source Supply</a:t>
            </a:r>
            <a:r>
              <a:rPr lang="da-DK" dirty="0">
                <a:solidFill>
                  <a:srgbClr val="BD582C"/>
                </a:solidFill>
              </a:rPr>
              <a:t> </a:t>
            </a:r>
            <a:r>
              <a:rPr lang="da-DK" cap="small" dirty="0">
                <a:solidFill>
                  <a:srgbClr val="BD582C"/>
                </a:solidFill>
              </a:rPr>
              <a:t>Team -</a:t>
            </a:r>
            <a:r>
              <a:rPr lang="da-DK" dirty="0"/>
              <a:t> </a:t>
            </a:r>
            <a:r>
              <a:rPr lang="da-DK" sz="4000" b="1" dirty="0"/>
              <a:t>REKRUTTERINGSPROCES - </a:t>
            </a:r>
            <a:r>
              <a:rPr lang="da-DK" sz="3600" dirty="0"/>
              <a:t>Opfølgning</a:t>
            </a:r>
            <a:endParaRPr lang="da-DK" sz="4000" b="1" dirty="0"/>
          </a:p>
        </p:txBody>
      </p:sp>
      <p:sp>
        <p:nvSpPr>
          <p:cNvPr id="5" name="Rektangel 4"/>
          <p:cNvSpPr/>
          <p:nvPr/>
        </p:nvSpPr>
        <p:spPr>
          <a:xfrm>
            <a:off x="184558" y="167781"/>
            <a:ext cx="11836865" cy="603763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Rektangel 6"/>
          <p:cNvSpPr/>
          <p:nvPr/>
        </p:nvSpPr>
        <p:spPr>
          <a:xfrm>
            <a:off x="2105526" y="2165684"/>
            <a:ext cx="354304" cy="1413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" name="Rektangel 11"/>
          <p:cNvSpPr/>
          <p:nvPr/>
        </p:nvSpPr>
        <p:spPr>
          <a:xfrm>
            <a:off x="6461350" y="2010751"/>
            <a:ext cx="498881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dirty="0"/>
              <a:t>Når vi vurderer, at nye medarbejdere har haft mulighed for at komme godt ind i deres nye job, afholder vi </a:t>
            </a:r>
            <a:r>
              <a:rPr lang="da-DK" b="1" dirty="0"/>
              <a:t>en uformel statussnak </a:t>
            </a:r>
            <a:r>
              <a:rPr lang="da-DK" dirty="0"/>
              <a:t>om, hvordan det går</a:t>
            </a:r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dirty="0"/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dirty="0"/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dirty="0"/>
              <a:t>På baggrund af denne opfølgning </a:t>
            </a:r>
            <a:r>
              <a:rPr lang="da-DK" b="1" dirty="0"/>
              <a:t>reagerer</a:t>
            </a:r>
            <a:r>
              <a:rPr lang="da-DK" dirty="0"/>
              <a:t> vi efter, hvad der er mest </a:t>
            </a:r>
            <a:r>
              <a:rPr lang="da-DK" b="1" dirty="0"/>
              <a:t>hensigtsmæssigt</a:t>
            </a:r>
            <a:r>
              <a:rPr lang="da-DK" dirty="0"/>
              <a:t> for både </a:t>
            </a:r>
            <a:r>
              <a:rPr lang="da-DK" b="1" dirty="0"/>
              <a:t>kunde</a:t>
            </a:r>
            <a:r>
              <a:rPr lang="da-DK" dirty="0"/>
              <a:t> og </a:t>
            </a:r>
            <a:r>
              <a:rPr lang="da-DK" b="1" dirty="0"/>
              <a:t>medarbejder</a:t>
            </a:r>
          </a:p>
        </p:txBody>
      </p:sp>
      <p:graphicFrame>
        <p:nvGraphicFramePr>
          <p:cNvPr id="9" name="Pladsholder til indhold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4808660"/>
              </p:ext>
            </p:extLst>
          </p:nvPr>
        </p:nvGraphicFramePr>
        <p:xfrm>
          <a:off x="801205" y="1856182"/>
          <a:ext cx="5540991" cy="4219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ktangel 9"/>
          <p:cNvSpPr/>
          <p:nvPr/>
        </p:nvSpPr>
        <p:spPr>
          <a:xfrm>
            <a:off x="2627885" y="2182498"/>
            <a:ext cx="354304" cy="1413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3" name="Picture 4" descr="Lufthavnsvikar &amp; rekrutteringsservice">
            <a:extLst>
              <a:ext uri="{FF2B5EF4-FFF2-40B4-BE49-F238E27FC236}">
                <a16:creationId xmlns:a16="http://schemas.microsoft.com/office/drawing/2014/main" id="{F92DEC53-71E9-A075-40C6-C14FDF0979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145" y="286603"/>
            <a:ext cx="2089639" cy="21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97317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>
                <a:solidFill>
                  <a:srgbClr val="BD582C"/>
                </a:solidFill>
              </a:rPr>
              <a:t>One Source Supply</a:t>
            </a:r>
            <a:r>
              <a:rPr lang="da-DK" dirty="0">
                <a:solidFill>
                  <a:srgbClr val="BD582C"/>
                </a:solidFill>
              </a:rPr>
              <a:t> </a:t>
            </a:r>
            <a:r>
              <a:rPr lang="da-DK" cap="small" dirty="0">
                <a:solidFill>
                  <a:srgbClr val="BD582C"/>
                </a:solidFill>
              </a:rPr>
              <a:t>Team -</a:t>
            </a:r>
            <a:br>
              <a:rPr lang="da-DK" dirty="0"/>
            </a:br>
            <a:r>
              <a:rPr lang="da-DK" sz="4000" b="1" dirty="0"/>
              <a:t>LV TEAMS - ØVRIGE OPGAVER UDOVER CPH</a:t>
            </a:r>
          </a:p>
        </p:txBody>
      </p:sp>
      <p:sp>
        <p:nvSpPr>
          <p:cNvPr id="5" name="Rektangel 4"/>
          <p:cNvSpPr/>
          <p:nvPr/>
        </p:nvSpPr>
        <p:spPr>
          <a:xfrm>
            <a:off x="184558" y="167781"/>
            <a:ext cx="11836865" cy="603763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Tekstfelt 5"/>
          <p:cNvSpPr txBox="1"/>
          <p:nvPr/>
        </p:nvSpPr>
        <p:spPr>
          <a:xfrm>
            <a:off x="1199626" y="2168495"/>
            <a:ext cx="9956054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dirty="0"/>
              <a:t>Team </a:t>
            </a:r>
            <a:r>
              <a:rPr lang="da-DK" dirty="0" err="1"/>
              <a:t>Aviator</a:t>
            </a:r>
            <a:endParaRPr lang="da-DK" dirty="0"/>
          </a:p>
          <a:p>
            <a:pPr marL="285750" lvl="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sz="1000" dirty="0"/>
          </a:p>
          <a:p>
            <a:pPr marL="285750" lvl="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dirty="0"/>
              <a:t>Team </a:t>
            </a:r>
            <a:r>
              <a:rPr lang="da-DK" dirty="0" err="1"/>
              <a:t>Menzies</a:t>
            </a:r>
            <a:endParaRPr lang="da-DK" dirty="0"/>
          </a:p>
          <a:p>
            <a:pPr marL="285750" lvl="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sz="1000" dirty="0"/>
          </a:p>
          <a:p>
            <a:pPr marL="285750" lvl="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dirty="0"/>
              <a:t>Team SGH</a:t>
            </a:r>
          </a:p>
          <a:p>
            <a:pPr marL="285750" lvl="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sz="1000" dirty="0"/>
          </a:p>
          <a:p>
            <a:pPr marL="285750" lvl="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dirty="0"/>
              <a:t>Team Heinemann</a:t>
            </a:r>
          </a:p>
          <a:p>
            <a:pPr marL="285750" lvl="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sz="1000" dirty="0"/>
          </a:p>
          <a:p>
            <a:pPr marL="285750" lvl="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dirty="0"/>
              <a:t>Team Retail</a:t>
            </a:r>
          </a:p>
          <a:p>
            <a:r>
              <a:rPr lang="da-DK" dirty="0"/>
              <a:t> </a:t>
            </a:r>
          </a:p>
          <a:p>
            <a:endParaRPr lang="da-DK" dirty="0"/>
          </a:p>
          <a:p>
            <a:r>
              <a:rPr lang="da-DK" dirty="0"/>
              <a:t>Ud over vores Lufthavnsvikar Teams har vi haft 800 forskellige kunder med forskellige behov. </a:t>
            </a:r>
          </a:p>
          <a:p>
            <a:endParaRPr lang="da-DK" dirty="0"/>
          </a:p>
        </p:txBody>
      </p:sp>
      <p:pic>
        <p:nvPicPr>
          <p:cNvPr id="3" name="Picture 4" descr="Lufthavnsvikar &amp; rekrutteringsservice">
            <a:extLst>
              <a:ext uri="{FF2B5EF4-FFF2-40B4-BE49-F238E27FC236}">
                <a16:creationId xmlns:a16="http://schemas.microsoft.com/office/drawing/2014/main" id="{66FDA01A-8146-6B95-8E5D-467247E8D4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145" y="286603"/>
            <a:ext cx="2089639" cy="21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24410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>
                <a:solidFill>
                  <a:srgbClr val="BD582C"/>
                </a:solidFill>
              </a:rPr>
              <a:t>One Source Supply</a:t>
            </a:r>
            <a:r>
              <a:rPr lang="da-DK" dirty="0">
                <a:solidFill>
                  <a:srgbClr val="BD582C"/>
                </a:solidFill>
              </a:rPr>
              <a:t> </a:t>
            </a:r>
            <a:r>
              <a:rPr lang="da-DK" cap="small" dirty="0">
                <a:solidFill>
                  <a:srgbClr val="BD582C"/>
                </a:solidFill>
              </a:rPr>
              <a:t>Team -</a:t>
            </a:r>
            <a:endParaRPr lang="da-DK" sz="4000" b="1" dirty="0"/>
          </a:p>
        </p:txBody>
      </p:sp>
      <p:sp>
        <p:nvSpPr>
          <p:cNvPr id="5" name="Rektangel 4"/>
          <p:cNvSpPr/>
          <p:nvPr/>
        </p:nvSpPr>
        <p:spPr>
          <a:xfrm>
            <a:off x="184558" y="167781"/>
            <a:ext cx="11836865" cy="603763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Rektangel 6"/>
          <p:cNvSpPr/>
          <p:nvPr/>
        </p:nvSpPr>
        <p:spPr>
          <a:xfrm>
            <a:off x="1097280" y="1896270"/>
            <a:ext cx="10058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da-DK" dirty="0">
                <a:solidFill>
                  <a:srgbClr val="BD58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Mål</a:t>
            </a:r>
            <a:endParaRPr lang="da-DK" sz="1600" dirty="0">
              <a:solidFill>
                <a:srgbClr val="BD582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da-DK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Clr>
                <a:schemeClr val="accent1"/>
              </a:buClr>
            </a:pPr>
            <a:r>
              <a:rPr lang="da-DK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  </a:t>
            </a: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højere grad at øge medarbejder kompetencer så et </a:t>
            </a:r>
            <a:b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Team kan udfører flere forskellige serviceopgaver.</a:t>
            </a:r>
          </a:p>
          <a:p>
            <a:pPr marL="800100" lvl="1" indent="-34290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Terminal Service Guides</a:t>
            </a:r>
          </a:p>
          <a:p>
            <a:pPr marL="800100" lvl="1" indent="-34290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Personal Shopper</a:t>
            </a:r>
          </a:p>
          <a:p>
            <a:pPr marL="800100" lvl="1" indent="-34290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Perron Service Guides</a:t>
            </a:r>
          </a:p>
          <a:p>
            <a:pPr marL="342900" lvl="0" indent="-34290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Clr>
                <a:schemeClr val="accent1"/>
              </a:buClr>
            </a:pPr>
            <a:r>
              <a:rPr lang="da-DK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Flere verdener ét team</a:t>
            </a:r>
          </a:p>
          <a:p>
            <a:pPr marL="800100" lvl="1" indent="-34290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Kompetencestyret medarbejderfordeling.</a:t>
            </a:r>
          </a:p>
          <a:p>
            <a:pPr marL="800100" lvl="1" indent="-342900"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Billed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1309" y="2058987"/>
            <a:ext cx="3962400" cy="4010025"/>
          </a:xfrm>
          <a:prstGeom prst="rect">
            <a:avLst/>
          </a:prstGeom>
        </p:spPr>
      </p:pic>
      <p:pic>
        <p:nvPicPr>
          <p:cNvPr id="6" name="Picture 4" descr="Lufthavnsvikar &amp; rekrutteringsservice">
            <a:extLst>
              <a:ext uri="{FF2B5EF4-FFF2-40B4-BE49-F238E27FC236}">
                <a16:creationId xmlns:a16="http://schemas.microsoft.com/office/drawing/2014/main" id="{1D1B4D42-4D5D-4CA4-8C68-0B8C148E2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145" y="286603"/>
            <a:ext cx="2089639" cy="21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29477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>
                <a:solidFill>
                  <a:srgbClr val="BD582C"/>
                </a:solidFill>
              </a:rPr>
              <a:t>One Source Supply</a:t>
            </a:r>
            <a:r>
              <a:rPr lang="da-DK" dirty="0">
                <a:solidFill>
                  <a:srgbClr val="BD582C"/>
                </a:solidFill>
              </a:rPr>
              <a:t> </a:t>
            </a:r>
            <a:r>
              <a:rPr lang="da-DK" cap="small" dirty="0">
                <a:solidFill>
                  <a:srgbClr val="BD582C"/>
                </a:solidFill>
              </a:rPr>
              <a:t>Team -</a:t>
            </a:r>
            <a:r>
              <a:rPr lang="da-DK" dirty="0"/>
              <a:t> </a:t>
            </a:r>
            <a:r>
              <a:rPr lang="da-DK" sz="4000" b="1" dirty="0"/>
              <a:t>Muligheder</a:t>
            </a:r>
          </a:p>
        </p:txBody>
      </p:sp>
      <p:sp>
        <p:nvSpPr>
          <p:cNvPr id="5" name="Rektangel 4"/>
          <p:cNvSpPr/>
          <p:nvPr/>
        </p:nvSpPr>
        <p:spPr>
          <a:xfrm>
            <a:off x="184558" y="167781"/>
            <a:ext cx="11836865" cy="603763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" name="Rektangel 2"/>
          <p:cNvSpPr/>
          <p:nvPr/>
        </p:nvSpPr>
        <p:spPr>
          <a:xfrm>
            <a:off x="1216404" y="1805169"/>
            <a:ext cx="9939276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da-DK" dirty="0">
                <a:solidFill>
                  <a:srgbClr val="BD58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LV tilbyder</a:t>
            </a:r>
          </a:p>
          <a:p>
            <a:pPr marL="457200">
              <a:spcAft>
                <a:spcPts val="0"/>
              </a:spcAft>
            </a:pPr>
            <a:r>
              <a:rPr lang="da-D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a-DK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da-D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Uddannelse og træning:</a:t>
            </a:r>
            <a:endParaRPr lang="da-DK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Basis kurser i samarbejde med kunde og eventuelle ønsker hertil.</a:t>
            </a:r>
          </a:p>
          <a:p>
            <a:pPr>
              <a:spcAft>
                <a:spcPts val="0"/>
              </a:spcAft>
            </a:pPr>
            <a:endParaRPr lang="da-DK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da-DK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PRM kursus</a:t>
            </a:r>
          </a:p>
          <a:p>
            <a:pPr marL="342900" lvl="0" indent="-34290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b="1" dirty="0">
                <a:latin typeface="Calibri" panose="020F0502020204030204" pitchFamily="34" charset="0"/>
                <a:cs typeface="Times New Roman" panose="02020603050405020304" pitchFamily="18" charset="0"/>
              </a:rPr>
              <a:t>Service kursus</a:t>
            </a:r>
          </a:p>
          <a:p>
            <a:pPr marL="342900" lvl="0" indent="-34290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Konflikthåndteringskurser</a:t>
            </a:r>
            <a:endParaRPr lang="da-DK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en-US" b="1" dirty="0"/>
              <a:t> DGR Awareness IATA Category 9</a:t>
            </a:r>
          </a:p>
          <a:p>
            <a:pPr>
              <a:spcAft>
                <a:spcPts val="0"/>
              </a:spcAft>
            </a:pP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4" descr="Lufthavnsvikar &amp; rekrutteringsservice">
            <a:extLst>
              <a:ext uri="{FF2B5EF4-FFF2-40B4-BE49-F238E27FC236}">
                <a16:creationId xmlns:a16="http://schemas.microsoft.com/office/drawing/2014/main" id="{06F6F9A2-FD94-19CC-FD7E-2DF3F73D86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145" y="286603"/>
            <a:ext cx="2089639" cy="21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45392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>
                <a:solidFill>
                  <a:srgbClr val="BD582C"/>
                </a:solidFill>
              </a:rPr>
              <a:t>One Source Supply</a:t>
            </a:r>
            <a:r>
              <a:rPr lang="da-DK" dirty="0">
                <a:solidFill>
                  <a:srgbClr val="BD582C"/>
                </a:solidFill>
              </a:rPr>
              <a:t> </a:t>
            </a:r>
            <a:r>
              <a:rPr lang="da-DK" cap="small" dirty="0">
                <a:solidFill>
                  <a:srgbClr val="BD582C"/>
                </a:solidFill>
              </a:rPr>
              <a:t>Team -</a:t>
            </a:r>
            <a:r>
              <a:rPr lang="da-DK" dirty="0"/>
              <a:t> </a:t>
            </a:r>
            <a:r>
              <a:rPr lang="da-DK" sz="4000" b="1" dirty="0"/>
              <a:t>Muligheder</a:t>
            </a:r>
          </a:p>
        </p:txBody>
      </p:sp>
      <p:sp>
        <p:nvSpPr>
          <p:cNvPr id="5" name="Rektangel 4"/>
          <p:cNvSpPr/>
          <p:nvPr/>
        </p:nvSpPr>
        <p:spPr>
          <a:xfrm>
            <a:off x="184558" y="167781"/>
            <a:ext cx="11836865" cy="603763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" name="Rektangel 2"/>
          <p:cNvSpPr/>
          <p:nvPr/>
        </p:nvSpPr>
        <p:spPr>
          <a:xfrm>
            <a:off x="1097280" y="1856182"/>
            <a:ext cx="1005840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da-DK" dirty="0">
                <a:solidFill>
                  <a:srgbClr val="BD58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øvrigt tilbyder vi</a:t>
            </a:r>
            <a:endParaRPr lang="da-DK" sz="1600" dirty="0">
              <a:solidFill>
                <a:srgbClr val="BD582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a-DK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Daglig tilstedeværelse af produktansvarlig</a:t>
            </a:r>
          </a:p>
          <a:p>
            <a:pPr marL="342900" lvl="0" indent="-34290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LV kunde- og medarbejdersupport 06:00 – 21:30</a:t>
            </a:r>
          </a:p>
          <a:p>
            <a:pPr marL="342900" lvl="0" indent="-34290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Enkle og ukomplicerede kommunikationsveje</a:t>
            </a:r>
          </a:p>
          <a:p>
            <a:pPr lvl="0">
              <a:spcAft>
                <a:spcPts val="0"/>
              </a:spcAft>
              <a:buClr>
                <a:schemeClr val="accent1"/>
              </a:buClr>
            </a:pPr>
            <a:endParaRPr lang="da-DK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Tæt og nærværende lederskab i et professionelt set up</a:t>
            </a:r>
          </a:p>
          <a:p>
            <a:pPr marL="342900" lvl="0" indent="-34290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Simpelt online vagtsystem og disponeringssystem, inklusiv nemt overblik over registrering af </a:t>
            </a:r>
            <a:r>
              <a:rPr lang="da-DK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indmøder</a:t>
            </a:r>
            <a:r>
              <a:rPr lang="da-DK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Moderne pausefaciliteter </a:t>
            </a:r>
          </a:p>
          <a:p>
            <a:pPr marL="342900" lvl="0" indent="-34290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Håndtering efter overenskomst</a:t>
            </a:r>
          </a:p>
          <a:p>
            <a:pPr marL="342900" lvl="0" indent="-34290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Fleksibel ”stand by” ordning uden meromkostning.</a:t>
            </a:r>
          </a:p>
          <a:p>
            <a:pPr marL="342900" lvl="0" indent="-34290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Systematisk håndtering af udleverede effekter, inklusiv uniformsordning.</a:t>
            </a:r>
            <a:endParaRPr lang="da-DK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4" descr="Lufthavnsvikar &amp; rekrutteringsservice">
            <a:extLst>
              <a:ext uri="{FF2B5EF4-FFF2-40B4-BE49-F238E27FC236}">
                <a16:creationId xmlns:a16="http://schemas.microsoft.com/office/drawing/2014/main" id="{D48CB275-7FCF-DE96-3B1F-12C517703A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145" y="286603"/>
            <a:ext cx="2089639" cy="21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55121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>
                <a:solidFill>
                  <a:srgbClr val="BD582C"/>
                </a:solidFill>
              </a:rPr>
              <a:t>One Source Supply</a:t>
            </a:r>
            <a:r>
              <a:rPr lang="da-DK" dirty="0">
                <a:solidFill>
                  <a:srgbClr val="BD582C"/>
                </a:solidFill>
              </a:rPr>
              <a:t> </a:t>
            </a:r>
            <a:r>
              <a:rPr lang="da-DK" cap="small" dirty="0">
                <a:solidFill>
                  <a:srgbClr val="BD582C"/>
                </a:solidFill>
              </a:rPr>
              <a:t>Team -</a:t>
            </a:r>
            <a:r>
              <a:rPr lang="da-DK" dirty="0"/>
              <a:t> </a:t>
            </a:r>
            <a:r>
              <a:rPr lang="da-DK" sz="4000" b="1" dirty="0"/>
              <a:t>SECURITY</a:t>
            </a:r>
          </a:p>
        </p:txBody>
      </p:sp>
      <p:sp>
        <p:nvSpPr>
          <p:cNvPr id="5" name="Rektangel 4"/>
          <p:cNvSpPr/>
          <p:nvPr/>
        </p:nvSpPr>
        <p:spPr>
          <a:xfrm>
            <a:off x="184558" y="167781"/>
            <a:ext cx="11836865" cy="603763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Rektangel 5"/>
          <p:cNvSpPr/>
          <p:nvPr/>
        </p:nvSpPr>
        <p:spPr>
          <a:xfrm>
            <a:off x="1097280" y="2103162"/>
            <a:ext cx="10058400" cy="24670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a-D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Uddannelse og kompetencer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da-DK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Platformskørekort, teoretisk såvel som praktisk del udføres internt.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har gennem de sidste 3 år selv uddannet nye testpersoner efter tidligere anvisning fra CPH Security.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Teoretisk såvel som praktisk træning med egne instruktører.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Rolletræning og ”pakkeinstruktion”</a:t>
            </a:r>
          </a:p>
        </p:txBody>
      </p:sp>
      <p:pic>
        <p:nvPicPr>
          <p:cNvPr id="3" name="Picture 4" descr="Lufthavnsvikar &amp; rekrutteringsservice">
            <a:extLst>
              <a:ext uri="{FF2B5EF4-FFF2-40B4-BE49-F238E27FC236}">
                <a16:creationId xmlns:a16="http://schemas.microsoft.com/office/drawing/2014/main" id="{D8600516-3783-F4F5-B777-F277152659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145" y="286603"/>
            <a:ext cx="2089639" cy="21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03388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>
                <a:solidFill>
                  <a:srgbClr val="BD582C"/>
                </a:solidFill>
              </a:rPr>
              <a:t>One Source Supply</a:t>
            </a:r>
            <a:r>
              <a:rPr lang="da-DK" dirty="0">
                <a:solidFill>
                  <a:srgbClr val="BD582C"/>
                </a:solidFill>
              </a:rPr>
              <a:t> </a:t>
            </a:r>
            <a:r>
              <a:rPr lang="da-DK" cap="small" dirty="0">
                <a:solidFill>
                  <a:srgbClr val="BD582C"/>
                </a:solidFill>
              </a:rPr>
              <a:t>Team -</a:t>
            </a:r>
            <a:r>
              <a:rPr lang="da-DK" dirty="0"/>
              <a:t> </a:t>
            </a:r>
            <a:r>
              <a:rPr lang="da-DK" sz="4000" b="1" dirty="0"/>
              <a:t>TILGÆNGELIGHED</a:t>
            </a:r>
          </a:p>
        </p:txBody>
      </p:sp>
      <p:sp>
        <p:nvSpPr>
          <p:cNvPr id="5" name="Rektangel 4"/>
          <p:cNvSpPr/>
          <p:nvPr/>
        </p:nvSpPr>
        <p:spPr>
          <a:xfrm>
            <a:off x="184558" y="167781"/>
            <a:ext cx="11836865" cy="603763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Tekstfelt 5"/>
          <p:cNvSpPr txBox="1"/>
          <p:nvPr/>
        </p:nvSpPr>
        <p:spPr>
          <a:xfrm>
            <a:off x="1199626" y="1863695"/>
            <a:ext cx="995605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chemeClr val="accent2"/>
              </a:buClr>
            </a:pPr>
            <a:r>
              <a:rPr lang="da-DK" b="1" dirty="0"/>
              <a:t>Åbningstider LVR Kundesupport</a:t>
            </a:r>
          </a:p>
          <a:p>
            <a:pPr lvl="0">
              <a:buClr>
                <a:schemeClr val="accent2"/>
              </a:buClr>
            </a:pPr>
            <a:endParaRPr lang="da-DK" dirty="0"/>
          </a:p>
          <a:p>
            <a:pPr marL="285750" lvl="0" indent="-285750">
              <a:buClr>
                <a:schemeClr val="accent2"/>
              </a:buClr>
              <a:buFont typeface="Courier New" panose="02070309020205020404" pitchFamily="49" charset="0"/>
              <a:buChar char="o"/>
            </a:pPr>
            <a:r>
              <a:rPr lang="da-DK" dirty="0"/>
              <a:t>Hverdage åbner kontoret kl. 05.00 og lukker kl. 21.30 </a:t>
            </a:r>
          </a:p>
          <a:p>
            <a:pPr marL="285750" lvl="0" indent="-285750">
              <a:buClr>
                <a:schemeClr val="accent2"/>
              </a:buClr>
              <a:buFont typeface="Courier New" panose="02070309020205020404" pitchFamily="49" charset="0"/>
              <a:buChar char="o"/>
            </a:pPr>
            <a:r>
              <a:rPr lang="da-DK" dirty="0"/>
              <a:t>Weekend- og helligdage åbner kontoret kl. 7.30 og lukker kl. 21.30</a:t>
            </a:r>
          </a:p>
          <a:p>
            <a:pPr marL="285750" lvl="0" indent="-285750">
              <a:buClr>
                <a:schemeClr val="accent2"/>
              </a:buClr>
              <a:buFont typeface="Courier New" panose="02070309020205020404" pitchFamily="49" charset="0"/>
              <a:buChar char="o"/>
            </a:pPr>
            <a:r>
              <a:rPr lang="da-DK" dirty="0"/>
              <a:t>Herudover er vi tilgængelige på mail til kl. 24.00 alle dage. </a:t>
            </a:r>
          </a:p>
          <a:p>
            <a:endParaRPr lang="da-DK" dirty="0"/>
          </a:p>
          <a:p>
            <a:pPr marL="285750" indent="-285750">
              <a:buClr>
                <a:schemeClr val="accent2"/>
              </a:buClr>
              <a:buFont typeface="Courier New" panose="02070309020205020404" pitchFamily="49" charset="0"/>
              <a:buChar char="o"/>
            </a:pPr>
            <a:r>
              <a:rPr lang="da-DK" dirty="0"/>
              <a:t>Vikarbestilling med kort varsel</a:t>
            </a:r>
          </a:p>
          <a:p>
            <a:pPr marL="285750" indent="-285750">
              <a:buClr>
                <a:schemeClr val="accent2"/>
              </a:buClr>
              <a:buFont typeface="Courier New" panose="02070309020205020404" pitchFamily="49" charset="0"/>
              <a:buChar char="o"/>
            </a:pPr>
            <a:r>
              <a:rPr lang="da-DK" dirty="0"/>
              <a:t>Online ledsagerbestilling</a:t>
            </a:r>
          </a:p>
          <a:p>
            <a:pPr marL="285750" indent="-285750">
              <a:buClr>
                <a:schemeClr val="accent2"/>
              </a:buClr>
              <a:buFont typeface="Courier New" panose="02070309020205020404" pitchFamily="49" charset="0"/>
              <a:buChar char="o"/>
            </a:pPr>
            <a:r>
              <a:rPr lang="da-DK" dirty="0" err="1"/>
              <a:t>Lessor</a:t>
            </a:r>
            <a:r>
              <a:rPr lang="da-DK" dirty="0"/>
              <a:t>, support, åbningstider, weekend </a:t>
            </a:r>
          </a:p>
        </p:txBody>
      </p:sp>
      <p:pic>
        <p:nvPicPr>
          <p:cNvPr id="3" name="Picture 4" descr="Lufthavnsvikar &amp; rekrutteringsservice">
            <a:extLst>
              <a:ext uri="{FF2B5EF4-FFF2-40B4-BE49-F238E27FC236}">
                <a16:creationId xmlns:a16="http://schemas.microsoft.com/office/drawing/2014/main" id="{9BE12817-9A56-830B-E6E8-C78E399F96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145" y="286603"/>
            <a:ext cx="2089639" cy="21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95291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>
                <a:solidFill>
                  <a:srgbClr val="BD582C"/>
                </a:solidFill>
              </a:rPr>
              <a:t>One Source Supply</a:t>
            </a:r>
            <a:r>
              <a:rPr lang="da-DK" dirty="0">
                <a:solidFill>
                  <a:srgbClr val="BD582C"/>
                </a:solidFill>
              </a:rPr>
              <a:t> </a:t>
            </a:r>
            <a:r>
              <a:rPr lang="da-DK" cap="small" dirty="0">
                <a:solidFill>
                  <a:srgbClr val="BD582C"/>
                </a:solidFill>
              </a:rPr>
              <a:t>Team -</a:t>
            </a:r>
            <a:br>
              <a:rPr lang="da-DK" dirty="0"/>
            </a:br>
            <a:r>
              <a:rPr lang="da-DK" sz="4000" b="1" dirty="0"/>
              <a:t>KVALITETSSIKRING OG RESULTATER</a:t>
            </a:r>
          </a:p>
        </p:txBody>
      </p:sp>
      <p:sp>
        <p:nvSpPr>
          <p:cNvPr id="5" name="Rektangel 4"/>
          <p:cNvSpPr/>
          <p:nvPr/>
        </p:nvSpPr>
        <p:spPr>
          <a:xfrm>
            <a:off x="184558" y="167781"/>
            <a:ext cx="11836865" cy="603763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Tekstfelt 5"/>
          <p:cNvSpPr txBox="1"/>
          <p:nvPr/>
        </p:nvSpPr>
        <p:spPr>
          <a:xfrm>
            <a:off x="1199626" y="2235382"/>
            <a:ext cx="995605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dirty="0"/>
              <a:t>43 % får fast job i lufthavnen via jobbet som vikar</a:t>
            </a:r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sz="1000" dirty="0"/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dirty="0"/>
              <a:t>92 % af dem der ønsker fast får fast</a:t>
            </a:r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sz="1000" dirty="0"/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en-US" dirty="0"/>
              <a:t>SAS, Aviator, Security, Tax Free, CASC </a:t>
            </a:r>
            <a:r>
              <a:rPr lang="en-US" dirty="0" err="1"/>
              <a:t>butikker</a:t>
            </a:r>
            <a:r>
              <a:rPr lang="en-US" dirty="0"/>
              <a:t> </a:t>
            </a:r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da-DK" sz="1000" dirty="0"/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dirty="0"/>
              <a:t>Mål ved rekruttering efter 12 måneder </a:t>
            </a:r>
          </a:p>
        </p:txBody>
      </p:sp>
      <p:pic>
        <p:nvPicPr>
          <p:cNvPr id="3" name="Picture 4" descr="Lufthavnsvikar &amp; rekrutteringsservice">
            <a:extLst>
              <a:ext uri="{FF2B5EF4-FFF2-40B4-BE49-F238E27FC236}">
                <a16:creationId xmlns:a16="http://schemas.microsoft.com/office/drawing/2014/main" id="{92004DBF-CBEE-0BEE-04D0-F17C791337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145" y="286603"/>
            <a:ext cx="2089639" cy="21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39246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>
                <a:solidFill>
                  <a:srgbClr val="BD582C"/>
                </a:solidFill>
              </a:rPr>
              <a:t>One Source Supply</a:t>
            </a:r>
            <a:r>
              <a:rPr lang="da-DK" dirty="0">
                <a:solidFill>
                  <a:srgbClr val="BD582C"/>
                </a:solidFill>
              </a:rPr>
              <a:t> </a:t>
            </a:r>
            <a:r>
              <a:rPr lang="da-DK" cap="small" dirty="0">
                <a:solidFill>
                  <a:srgbClr val="BD582C"/>
                </a:solidFill>
              </a:rPr>
              <a:t>Team -</a:t>
            </a:r>
            <a:r>
              <a:rPr lang="da-DK" dirty="0"/>
              <a:t> </a:t>
            </a:r>
            <a:r>
              <a:rPr lang="da-DK" sz="4000" b="1" dirty="0"/>
              <a:t>FAKTA &amp; ØKONOMI</a:t>
            </a:r>
          </a:p>
        </p:txBody>
      </p:sp>
      <p:sp>
        <p:nvSpPr>
          <p:cNvPr id="5" name="Rektangel 4"/>
          <p:cNvSpPr/>
          <p:nvPr/>
        </p:nvSpPr>
        <p:spPr>
          <a:xfrm>
            <a:off x="184558" y="167781"/>
            <a:ext cx="11836865" cy="603763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Tekstfelt 5"/>
          <p:cNvSpPr txBox="1"/>
          <p:nvPr/>
        </p:nvSpPr>
        <p:spPr>
          <a:xfrm>
            <a:off x="1199626" y="2309437"/>
            <a:ext cx="99560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a-DK" dirty="0"/>
              <a:t>Vi har haft ca. 500 vellykkede rekrutteringer de seneste 4 år. For de fleste rekrutteringsbureauer handler det om at få rekrutteringen i hus. </a:t>
            </a:r>
          </a:p>
          <a:p>
            <a:pPr lvl="0"/>
            <a:endParaRPr lang="da-DK" dirty="0"/>
          </a:p>
          <a:p>
            <a:pPr lvl="0"/>
            <a:endParaRPr lang="da-DK" dirty="0"/>
          </a:p>
          <a:p>
            <a:pPr lvl="0"/>
            <a:r>
              <a:rPr lang="da-DK" dirty="0"/>
              <a:t>For os handler det om at møde en tilfreds og smilende medarbejder 10 måneder efter… så ved vi kunden er tilfreds. </a:t>
            </a:r>
          </a:p>
        </p:txBody>
      </p:sp>
      <p:pic>
        <p:nvPicPr>
          <p:cNvPr id="3" name="Picture 4" descr="Lufthavnsvikar &amp; rekrutteringsservice">
            <a:extLst>
              <a:ext uri="{FF2B5EF4-FFF2-40B4-BE49-F238E27FC236}">
                <a16:creationId xmlns:a16="http://schemas.microsoft.com/office/drawing/2014/main" id="{2951FB5D-8EF2-0EE2-C78F-BAE967DECD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145" y="286603"/>
            <a:ext cx="2089639" cy="21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45250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>
                <a:solidFill>
                  <a:srgbClr val="BD582C"/>
                </a:solidFill>
              </a:rPr>
              <a:t>One Source Supply</a:t>
            </a:r>
            <a:r>
              <a:rPr lang="da-DK" dirty="0">
                <a:solidFill>
                  <a:srgbClr val="BD582C"/>
                </a:solidFill>
              </a:rPr>
              <a:t> </a:t>
            </a:r>
            <a:r>
              <a:rPr lang="da-DK" cap="small" dirty="0">
                <a:solidFill>
                  <a:srgbClr val="BD582C"/>
                </a:solidFill>
              </a:rPr>
              <a:t>Team -</a:t>
            </a:r>
            <a:r>
              <a:rPr lang="da-DK" dirty="0"/>
              <a:t> </a:t>
            </a:r>
            <a:r>
              <a:rPr lang="da-DK" sz="4000" b="1" dirty="0"/>
              <a:t>FAKTA &amp; ØKONOMI</a:t>
            </a:r>
          </a:p>
        </p:txBody>
      </p:sp>
      <p:sp>
        <p:nvSpPr>
          <p:cNvPr id="5" name="Rektangel 4"/>
          <p:cNvSpPr/>
          <p:nvPr/>
        </p:nvSpPr>
        <p:spPr>
          <a:xfrm>
            <a:off x="184558" y="167781"/>
            <a:ext cx="11836865" cy="603763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Tekstfelt 5"/>
          <p:cNvSpPr txBox="1"/>
          <p:nvPr/>
        </p:nvSpPr>
        <p:spPr>
          <a:xfrm>
            <a:off x="1199626" y="1863695"/>
            <a:ext cx="9956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>
                <a:solidFill>
                  <a:srgbClr val="BD58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Samlet omsætning</a:t>
            </a:r>
          </a:p>
        </p:txBody>
      </p:sp>
      <p:graphicFrame>
        <p:nvGraphicFramePr>
          <p:cNvPr id="9" name="Tabel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3685"/>
              </p:ext>
            </p:extLst>
          </p:nvPr>
        </p:nvGraphicFramePr>
        <p:xfrm>
          <a:off x="1199625" y="2536766"/>
          <a:ext cx="9956055" cy="2722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8685">
                  <a:extLst>
                    <a:ext uri="{9D8B030D-6E8A-4147-A177-3AD203B41FA5}">
                      <a16:colId xmlns:a16="http://schemas.microsoft.com/office/drawing/2014/main" val="1556907913"/>
                    </a:ext>
                  </a:extLst>
                </a:gridCol>
                <a:gridCol w="3318685">
                  <a:extLst>
                    <a:ext uri="{9D8B030D-6E8A-4147-A177-3AD203B41FA5}">
                      <a16:colId xmlns:a16="http://schemas.microsoft.com/office/drawing/2014/main" val="1523256809"/>
                    </a:ext>
                  </a:extLst>
                </a:gridCol>
                <a:gridCol w="3318685">
                  <a:extLst>
                    <a:ext uri="{9D8B030D-6E8A-4147-A177-3AD203B41FA5}">
                      <a16:colId xmlns:a16="http://schemas.microsoft.com/office/drawing/2014/main" val="201901520"/>
                    </a:ext>
                  </a:extLst>
                </a:gridCol>
              </a:tblGrid>
              <a:tr h="531550"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Samlet omsætning</a:t>
                      </a:r>
                      <a:r>
                        <a:rPr lang="da-DK" baseline="0" dirty="0"/>
                        <a:t> pr. år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Andet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CPH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4100269"/>
                  </a:ext>
                </a:extLst>
              </a:tr>
              <a:tr h="595906"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23.120.000,00 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1.870.000,00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8308955"/>
                  </a:ext>
                </a:extLst>
              </a:tr>
              <a:tr h="531550"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26.720.000,00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1.290.000,00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9178907"/>
                  </a:ext>
                </a:extLst>
              </a:tr>
              <a:tr h="531550"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36.740.000,00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6.200.000,00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842793"/>
                  </a:ext>
                </a:extLst>
              </a:tr>
              <a:tr h="531550"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2017 (estimeret)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45.000.000,00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1.300.000,00</a:t>
                      </a:r>
                      <a:endParaRPr lang="da-DK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6093986"/>
                  </a:ext>
                </a:extLst>
              </a:tr>
            </a:tbl>
          </a:graphicData>
        </a:graphic>
      </p:graphicFrame>
      <p:sp>
        <p:nvSpPr>
          <p:cNvPr id="10" name="Tekstfelt 9"/>
          <p:cNvSpPr txBox="1"/>
          <p:nvPr/>
        </p:nvSpPr>
        <p:spPr>
          <a:xfrm>
            <a:off x="1097280" y="5562612"/>
            <a:ext cx="1005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a-DK" sz="1400" b="1" dirty="0"/>
              <a:t>Andet: </a:t>
            </a:r>
            <a:r>
              <a:rPr lang="da-DK" sz="1400" dirty="0" err="1"/>
              <a:t>Gebr</a:t>
            </a:r>
            <a:r>
              <a:rPr lang="da-DK" sz="1400" dirty="0"/>
              <a:t>. Heinemann Retail, </a:t>
            </a:r>
            <a:r>
              <a:rPr lang="da-DK" sz="1400" dirty="0" err="1"/>
              <a:t>Aviator</a:t>
            </a:r>
            <a:r>
              <a:rPr lang="da-DK" sz="1400" dirty="0"/>
              <a:t> Denmark, SAS Ground Handling, </a:t>
            </a:r>
            <a:r>
              <a:rPr lang="en-US" sz="1400" dirty="0"/>
              <a:t>Menzies Aviation Denmark A/S, Air Canada, CAE, CASC Retail,</a:t>
            </a:r>
            <a:r>
              <a:rPr lang="nb-NO" sz="1400" dirty="0"/>
              <a:t> TCR Denmark Aps, Hi Fly, Emirates,  mv. </a:t>
            </a:r>
            <a:endParaRPr lang="da-DK" sz="1400" dirty="0"/>
          </a:p>
        </p:txBody>
      </p:sp>
      <p:pic>
        <p:nvPicPr>
          <p:cNvPr id="3" name="Picture 4" descr="Lufthavnsvikar &amp; rekrutteringsservice">
            <a:extLst>
              <a:ext uri="{FF2B5EF4-FFF2-40B4-BE49-F238E27FC236}">
                <a16:creationId xmlns:a16="http://schemas.microsoft.com/office/drawing/2014/main" id="{774CF4E1-A338-7911-C521-3DCFF19F4A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145" y="286603"/>
            <a:ext cx="2089639" cy="21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7265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>
                <a:solidFill>
                  <a:srgbClr val="BD582C"/>
                </a:solidFill>
              </a:rPr>
              <a:t>One Source Supply</a:t>
            </a:r>
            <a:r>
              <a:rPr lang="da-DK" dirty="0">
                <a:solidFill>
                  <a:srgbClr val="BD582C"/>
                </a:solidFill>
              </a:rPr>
              <a:t> </a:t>
            </a:r>
            <a:r>
              <a:rPr lang="da-DK" cap="small" dirty="0">
                <a:solidFill>
                  <a:srgbClr val="BD582C"/>
                </a:solidFill>
              </a:rPr>
              <a:t>Team -</a:t>
            </a:r>
            <a:r>
              <a:rPr lang="da-DK" dirty="0"/>
              <a:t> </a:t>
            </a:r>
            <a:r>
              <a:rPr lang="da-DK" sz="4400" b="1" dirty="0"/>
              <a:t>LV</a:t>
            </a:r>
            <a:endParaRPr lang="da-DK" sz="4000" b="1" dirty="0"/>
          </a:p>
        </p:txBody>
      </p:sp>
      <p:sp>
        <p:nvSpPr>
          <p:cNvPr id="5" name="Rektangel 4"/>
          <p:cNvSpPr/>
          <p:nvPr/>
        </p:nvSpPr>
        <p:spPr>
          <a:xfrm>
            <a:off x="184558" y="167781"/>
            <a:ext cx="11836865" cy="603763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/>
          <p:cNvSpPr txBox="1"/>
          <p:nvPr/>
        </p:nvSpPr>
        <p:spPr>
          <a:xfrm>
            <a:off x="1157681" y="1931683"/>
            <a:ext cx="9998000" cy="2133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Aft>
                <a:spcPts val="150"/>
              </a:spcAft>
              <a:buFont typeface="Symbol" panose="05050102010706020507" pitchFamily="18" charset="2"/>
              <a:buChar char=""/>
            </a:pPr>
            <a:r>
              <a:rPr lang="da-DK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mbol" panose="05050102010706020507" pitchFamily="18" charset="2"/>
              </a:rPr>
              <a:t>Kan I præsentere et klart og gennemsigtigt omkostningsbillede for jeres vikarydelser, herunder priser, gebyrer og eventuelle ekstraomkostninger, der kan opstå? </a:t>
            </a:r>
            <a:endParaRPr lang="da-DK" sz="1800" dirty="0">
              <a:solidFill>
                <a:srgbClr val="000000"/>
              </a:solidFill>
              <a:effectLst/>
              <a:latin typeface="Symbol" panose="05050102010706020507" pitchFamily="18" charset="2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marL="342900" lvl="0" indent="-342900">
              <a:spcAft>
                <a:spcPts val="150"/>
              </a:spcAft>
              <a:buFont typeface="Symbol" panose="05050102010706020507" pitchFamily="18" charset="2"/>
              <a:buChar char=""/>
            </a:pPr>
            <a:r>
              <a:rPr lang="da-DK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mbol" panose="05050102010706020507" pitchFamily="18" charset="2"/>
              </a:rPr>
              <a:t>Hvordan håndterer I kontraktstyring og rapportering i forbindelse med vikartjenester? </a:t>
            </a:r>
            <a:endParaRPr lang="da-DK" sz="1800" dirty="0">
              <a:solidFill>
                <a:srgbClr val="000000"/>
              </a:solidFill>
              <a:effectLst/>
              <a:latin typeface="Symbol" panose="05050102010706020507" pitchFamily="18" charset="2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marL="342900" lvl="0" indent="-342900">
              <a:spcAft>
                <a:spcPts val="150"/>
              </a:spcAft>
              <a:buFont typeface="Symbol" panose="05050102010706020507" pitchFamily="18" charset="2"/>
              <a:buChar char=""/>
            </a:pPr>
            <a:r>
              <a:rPr lang="da-DK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mbol" panose="05050102010706020507" pitchFamily="18" charset="2"/>
              </a:rPr>
              <a:t>Har I en bæredygtighedsstrategi eller initiativer, der kan have indflydelse på vores vikartjenester? </a:t>
            </a:r>
            <a:endParaRPr lang="da-DK" sz="1800" dirty="0">
              <a:solidFill>
                <a:srgbClr val="000000"/>
              </a:solidFill>
              <a:effectLst/>
              <a:latin typeface="Symbol" panose="05050102010706020507" pitchFamily="18" charset="2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marL="342900" lvl="0" indent="-342900">
              <a:spcAft>
                <a:spcPts val="150"/>
              </a:spcAft>
              <a:buFont typeface="Symbol" panose="05050102010706020507" pitchFamily="18" charset="2"/>
              <a:buChar char=""/>
            </a:pPr>
            <a:r>
              <a:rPr lang="da-DK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ymbol" panose="05050102010706020507" pitchFamily="18" charset="2"/>
              </a:rPr>
              <a:t>Kan I give eksempler på innovative løsninger eller teknologi, I kan tilbyde for at forbedre vikartjenesterne? </a:t>
            </a:r>
          </a:p>
          <a:p>
            <a:pPr marL="342900" lvl="0" indent="-342900">
              <a:spcAft>
                <a:spcPts val="150"/>
              </a:spcAft>
              <a:buFont typeface="Symbol" panose="05050102010706020507" pitchFamily="18" charset="2"/>
              <a:buChar char=""/>
            </a:pPr>
            <a:r>
              <a:rPr lang="da-DK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Er der noget særligt DSB skal være opmærksom på i forbindelse med udbuddet? </a:t>
            </a:r>
            <a:endParaRPr lang="da-DK" dirty="0"/>
          </a:p>
        </p:txBody>
      </p:sp>
      <p:pic>
        <p:nvPicPr>
          <p:cNvPr id="3" name="Picture 4" descr="Lufthavnsvikar &amp; rekrutteringsservice">
            <a:extLst>
              <a:ext uri="{FF2B5EF4-FFF2-40B4-BE49-F238E27FC236}">
                <a16:creationId xmlns:a16="http://schemas.microsoft.com/office/drawing/2014/main" id="{3728B9B5-C556-CC15-C91B-0DA1DA6A08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145" y="286603"/>
            <a:ext cx="2089639" cy="21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58059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>
                <a:solidFill>
                  <a:srgbClr val="BD582C"/>
                </a:solidFill>
              </a:rPr>
              <a:t>One Source Supply</a:t>
            </a:r>
            <a:r>
              <a:rPr lang="da-DK" dirty="0">
                <a:solidFill>
                  <a:srgbClr val="BD582C"/>
                </a:solidFill>
              </a:rPr>
              <a:t> </a:t>
            </a:r>
            <a:r>
              <a:rPr lang="da-DK" cap="small" dirty="0">
                <a:solidFill>
                  <a:srgbClr val="BD582C"/>
                </a:solidFill>
              </a:rPr>
              <a:t>Team -</a:t>
            </a:r>
            <a:r>
              <a:rPr lang="da-DK" dirty="0"/>
              <a:t> </a:t>
            </a:r>
            <a:r>
              <a:rPr lang="da-DK" sz="4000" b="1" dirty="0"/>
              <a:t>FAKTA &amp; ØKONOMI</a:t>
            </a:r>
          </a:p>
        </p:txBody>
      </p:sp>
      <p:sp>
        <p:nvSpPr>
          <p:cNvPr id="5" name="Rektangel 4"/>
          <p:cNvSpPr/>
          <p:nvPr/>
        </p:nvSpPr>
        <p:spPr>
          <a:xfrm>
            <a:off x="184558" y="167781"/>
            <a:ext cx="11836865" cy="603763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Tekstfelt 5"/>
          <p:cNvSpPr txBox="1"/>
          <p:nvPr/>
        </p:nvSpPr>
        <p:spPr>
          <a:xfrm>
            <a:off x="1199626" y="1856182"/>
            <a:ext cx="3067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>
                <a:solidFill>
                  <a:srgbClr val="BD58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Samlet omsætning 2014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309011A8-6879-4C9E-9E40-814C15F2B9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8487238"/>
              </p:ext>
            </p:extLst>
          </p:nvPr>
        </p:nvGraphicFramePr>
        <p:xfrm>
          <a:off x="1199626" y="2487950"/>
          <a:ext cx="3067574" cy="3462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kstfelt 7"/>
          <p:cNvSpPr txBox="1"/>
          <p:nvPr/>
        </p:nvSpPr>
        <p:spPr>
          <a:xfrm>
            <a:off x="4628521" y="1856182"/>
            <a:ext cx="3067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>
                <a:solidFill>
                  <a:srgbClr val="BD58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Samlet omsætning 2015</a:t>
            </a:r>
          </a:p>
        </p:txBody>
      </p:sp>
      <p:sp>
        <p:nvSpPr>
          <p:cNvPr id="9" name="Tekstfelt 8"/>
          <p:cNvSpPr txBox="1"/>
          <p:nvPr/>
        </p:nvSpPr>
        <p:spPr>
          <a:xfrm>
            <a:off x="8057416" y="1856182"/>
            <a:ext cx="3067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>
                <a:solidFill>
                  <a:srgbClr val="BD58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Samlet omsætning 2016</a:t>
            </a:r>
          </a:p>
        </p:txBody>
      </p:sp>
      <p:graphicFrame>
        <p:nvGraphicFramePr>
          <p:cNvPr id="10" name="Diagram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3674518"/>
              </p:ext>
            </p:extLst>
          </p:nvPr>
        </p:nvGraphicFramePr>
        <p:xfrm>
          <a:off x="4628521" y="2484194"/>
          <a:ext cx="3067574" cy="3462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Diagram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9913176"/>
              </p:ext>
            </p:extLst>
          </p:nvPr>
        </p:nvGraphicFramePr>
        <p:xfrm>
          <a:off x="8057416" y="2487950"/>
          <a:ext cx="3098264" cy="3462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3" name="Picture 4" descr="Lufthavnsvikar &amp; rekrutteringsservice">
            <a:extLst>
              <a:ext uri="{FF2B5EF4-FFF2-40B4-BE49-F238E27FC236}">
                <a16:creationId xmlns:a16="http://schemas.microsoft.com/office/drawing/2014/main" id="{71B8BDD8-4708-9AAC-1C9C-7F35636DBE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145" y="286603"/>
            <a:ext cx="2089639" cy="21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88878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>
                <a:solidFill>
                  <a:srgbClr val="BD582C"/>
                </a:solidFill>
              </a:rPr>
              <a:t>One Source Supply</a:t>
            </a:r>
            <a:r>
              <a:rPr lang="da-DK" dirty="0">
                <a:solidFill>
                  <a:srgbClr val="BD582C"/>
                </a:solidFill>
              </a:rPr>
              <a:t> </a:t>
            </a:r>
            <a:r>
              <a:rPr lang="da-DK" cap="small" dirty="0">
                <a:solidFill>
                  <a:srgbClr val="BD582C"/>
                </a:solidFill>
              </a:rPr>
              <a:t>Team -</a:t>
            </a:r>
            <a:r>
              <a:rPr lang="da-DK" dirty="0"/>
              <a:t> </a:t>
            </a:r>
            <a:r>
              <a:rPr lang="da-DK" sz="4000" b="1" dirty="0"/>
              <a:t>FAKTA &amp; ØKONOMI</a:t>
            </a:r>
          </a:p>
        </p:txBody>
      </p:sp>
      <p:sp>
        <p:nvSpPr>
          <p:cNvPr id="5" name="Rektangel 4"/>
          <p:cNvSpPr/>
          <p:nvPr/>
        </p:nvSpPr>
        <p:spPr>
          <a:xfrm>
            <a:off x="184558" y="167781"/>
            <a:ext cx="11836865" cy="603763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Tekstfelt 5"/>
          <p:cNvSpPr txBox="1"/>
          <p:nvPr/>
        </p:nvSpPr>
        <p:spPr>
          <a:xfrm>
            <a:off x="715618" y="1856182"/>
            <a:ext cx="68513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>
                <a:solidFill>
                  <a:srgbClr val="BD58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Samlet salg af ydelser i 2016</a:t>
            </a:r>
          </a:p>
        </p:txBody>
      </p:sp>
      <p:graphicFrame>
        <p:nvGraphicFramePr>
          <p:cNvPr id="7" name="TotalAndTopProducts" descr="Søjlediagram, der sammenligner udvalgte salgsdata kvartalsvis for de mest populære produkter." title="Kvartalsvis salgsdiagram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9736420"/>
              </p:ext>
            </p:extLst>
          </p:nvPr>
        </p:nvGraphicFramePr>
        <p:xfrm>
          <a:off x="715618" y="2406835"/>
          <a:ext cx="7154932" cy="36899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258371"/>
              </p:ext>
            </p:extLst>
          </p:nvPr>
        </p:nvGraphicFramePr>
        <p:xfrm>
          <a:off x="7870550" y="1911168"/>
          <a:ext cx="3721210" cy="4120443"/>
        </p:xfrm>
        <a:graphic>
          <a:graphicData uri="http://schemas.openxmlformats.org/drawingml/2006/table">
            <a:tbl>
              <a:tblPr/>
              <a:tblGrid>
                <a:gridCol w="1767195">
                  <a:extLst>
                    <a:ext uri="{9D8B030D-6E8A-4147-A177-3AD203B41FA5}">
                      <a16:colId xmlns:a16="http://schemas.microsoft.com/office/drawing/2014/main" val="688503211"/>
                    </a:ext>
                  </a:extLst>
                </a:gridCol>
                <a:gridCol w="959336">
                  <a:extLst>
                    <a:ext uri="{9D8B030D-6E8A-4147-A177-3AD203B41FA5}">
                      <a16:colId xmlns:a16="http://schemas.microsoft.com/office/drawing/2014/main" val="4028072905"/>
                    </a:ext>
                  </a:extLst>
                </a:gridCol>
                <a:gridCol w="994679">
                  <a:extLst>
                    <a:ext uri="{9D8B030D-6E8A-4147-A177-3AD203B41FA5}">
                      <a16:colId xmlns:a16="http://schemas.microsoft.com/office/drawing/2014/main" val="3747412468"/>
                    </a:ext>
                  </a:extLst>
                </a:gridCol>
              </a:tblGrid>
              <a:tr h="362651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900" b="0" i="0" u="none" strike="noStrike" dirty="0">
                          <a:solidFill>
                            <a:srgbClr val="F8F7F5"/>
                          </a:solidFill>
                          <a:effectLst/>
                          <a:latin typeface="Franklin Gothic Medium" panose="020B0603020102020204" pitchFamily="34" charset="0"/>
                        </a:rPr>
                        <a:t>YDELSER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6A4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900" b="0" i="0" u="none" strike="noStrike">
                          <a:solidFill>
                            <a:srgbClr val="F8F7F5"/>
                          </a:solidFill>
                          <a:effectLst/>
                          <a:latin typeface="Franklin Gothic Medium" panose="020B0603020102020204" pitchFamily="34" charset="0"/>
                        </a:rPr>
                        <a:t>Periode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6A4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900" b="0" i="0" u="none" strike="noStrike" dirty="0">
                          <a:solidFill>
                            <a:srgbClr val="F8F7F5"/>
                          </a:solidFill>
                          <a:effectLst/>
                          <a:latin typeface="Franklin Gothic Medium" panose="020B0603020102020204" pitchFamily="34" charset="0"/>
                        </a:rPr>
                        <a:t>Samlet fakturering ex moms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96A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6A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514409"/>
                  </a:ext>
                </a:extLst>
              </a:tr>
              <a:tr h="303249">
                <a:tc>
                  <a:txBody>
                    <a:bodyPr/>
                    <a:lstStyle/>
                    <a:p>
                      <a:pPr algn="l" fontAlgn="ctr"/>
                      <a:r>
                        <a:rPr lang="da-DK" sz="900" b="0" i="0" u="none" strike="noStrike">
                          <a:solidFill>
                            <a:srgbClr val="696A48"/>
                          </a:solidFill>
                          <a:effectLst/>
                          <a:latin typeface="Franklin Gothic Medium" panose="020B0603020102020204" pitchFamily="34" charset="0"/>
                        </a:rPr>
                        <a:t>Ledsagelse (gul/rød/blå zone) inkl. Tillæg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a-DK" sz="900" b="0" i="0" u="none" strike="noStrike">
                          <a:solidFill>
                            <a:srgbClr val="696A48"/>
                          </a:solidFill>
                          <a:effectLst/>
                          <a:latin typeface="Franklin Gothic Medium" panose="020B0603020102020204" pitchFamily="34" charset="0"/>
                        </a:rPr>
                        <a:t> 01/01-16 til nu 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96A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a-DK" sz="900" b="0" i="0" u="none" strike="noStrike">
                          <a:solidFill>
                            <a:srgbClr val="696A48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                          315.973,75 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696A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6267687"/>
                  </a:ext>
                </a:extLst>
              </a:tr>
              <a:tr h="303249">
                <a:tc>
                  <a:txBody>
                    <a:bodyPr/>
                    <a:lstStyle/>
                    <a:p>
                      <a:pPr algn="l" fontAlgn="ctr"/>
                      <a:r>
                        <a:rPr lang="da-DK" sz="900" b="0" i="0" u="none" strike="noStrike">
                          <a:solidFill>
                            <a:srgbClr val="696A48"/>
                          </a:solidFill>
                          <a:effectLst/>
                          <a:latin typeface="Franklin Gothic Medium" panose="020B0603020102020204" pitchFamily="34" charset="0"/>
                        </a:rPr>
                        <a:t>Synlighedsveste ifbm. Ledsagelse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7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a-DK" sz="900" b="0" i="0" u="none" strike="noStrike">
                          <a:solidFill>
                            <a:srgbClr val="696A48"/>
                          </a:solidFill>
                          <a:effectLst/>
                          <a:latin typeface="Franklin Gothic Medium" panose="020B0603020102020204" pitchFamily="34" charset="0"/>
                        </a:rPr>
                        <a:t> 01/01-16 til nu 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96A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7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a-DK" sz="900" b="0" i="0" u="none" strike="noStrike" dirty="0">
                          <a:solidFill>
                            <a:srgbClr val="696A48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                                  950,00 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696A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7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453342"/>
                  </a:ext>
                </a:extLst>
              </a:tr>
              <a:tr h="303249">
                <a:tc>
                  <a:txBody>
                    <a:bodyPr/>
                    <a:lstStyle/>
                    <a:p>
                      <a:pPr algn="l" fontAlgn="ctr"/>
                      <a:r>
                        <a:rPr lang="da-DK" sz="900" b="0" i="0" u="none" strike="noStrike">
                          <a:solidFill>
                            <a:srgbClr val="696A48"/>
                          </a:solidFill>
                          <a:effectLst/>
                          <a:latin typeface="Franklin Gothic Medium" panose="020B0603020102020204" pitchFamily="34" charset="0"/>
                        </a:rPr>
                        <a:t>Apron bil ifbm. Ledsagelse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a-DK" sz="900" b="0" i="0" u="none" strike="noStrike">
                          <a:solidFill>
                            <a:srgbClr val="696A48"/>
                          </a:solidFill>
                          <a:effectLst/>
                          <a:latin typeface="Franklin Gothic Medium" panose="020B0603020102020204" pitchFamily="34" charset="0"/>
                        </a:rPr>
                        <a:t> 01/01-16 til nu 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96A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a-DK" sz="900" b="0" i="0" u="none" strike="noStrike">
                          <a:solidFill>
                            <a:srgbClr val="696A48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                               9.750,00 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696A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395682"/>
                  </a:ext>
                </a:extLst>
              </a:tr>
              <a:tr h="303249">
                <a:tc>
                  <a:txBody>
                    <a:bodyPr/>
                    <a:lstStyle/>
                    <a:p>
                      <a:pPr algn="l" fontAlgn="ctr"/>
                      <a:r>
                        <a:rPr lang="da-DK" sz="900" b="0" i="0" u="none" strike="noStrike" dirty="0">
                          <a:solidFill>
                            <a:srgbClr val="696A48"/>
                          </a:solidFill>
                          <a:effectLst/>
                          <a:latin typeface="Franklin Gothic Medium" panose="020B0603020102020204" pitchFamily="34" charset="0"/>
                        </a:rPr>
                        <a:t>Brandvagt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7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a-DK" sz="900" b="0" i="0" u="none" strike="noStrike">
                          <a:solidFill>
                            <a:srgbClr val="696A48"/>
                          </a:solidFill>
                          <a:effectLst/>
                          <a:latin typeface="Franklin Gothic Medium" panose="020B0603020102020204" pitchFamily="34" charset="0"/>
                        </a:rPr>
                        <a:t> 01/01-16 til nu 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96A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7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a-DK" sz="900" b="0" i="0" u="none" strike="noStrike">
                          <a:solidFill>
                            <a:srgbClr val="696A48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                          102.668,50 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696A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7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120724"/>
                  </a:ext>
                </a:extLst>
              </a:tr>
              <a:tr h="303249">
                <a:tc>
                  <a:txBody>
                    <a:bodyPr/>
                    <a:lstStyle/>
                    <a:p>
                      <a:pPr algn="l" fontAlgn="ctr"/>
                      <a:r>
                        <a:rPr lang="da-DK" sz="900" b="0" i="0" u="none" strike="noStrike">
                          <a:solidFill>
                            <a:srgbClr val="696A48"/>
                          </a:solidFill>
                          <a:effectLst/>
                          <a:latin typeface="Franklin Gothic Medium" panose="020B0603020102020204" pitchFamily="34" charset="0"/>
                        </a:rPr>
                        <a:t>Koordinator Varegård Øst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a-DK" sz="900" b="0" i="0" u="none" strike="noStrike">
                          <a:solidFill>
                            <a:srgbClr val="696A48"/>
                          </a:solidFill>
                          <a:effectLst/>
                          <a:latin typeface="Franklin Gothic Medium" panose="020B0603020102020204" pitchFamily="34" charset="0"/>
                        </a:rPr>
                        <a:t> 01/01-16 til nu 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96A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a-DK" sz="900" b="0" i="0" u="none" strike="noStrike">
                          <a:solidFill>
                            <a:srgbClr val="696A48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                             40.425,00 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696A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546346"/>
                  </a:ext>
                </a:extLst>
              </a:tr>
              <a:tr h="303249">
                <a:tc>
                  <a:txBody>
                    <a:bodyPr/>
                    <a:lstStyle/>
                    <a:p>
                      <a:pPr algn="l" fontAlgn="ctr"/>
                      <a:r>
                        <a:rPr lang="da-DK" sz="900" b="0" i="0" u="none" strike="noStrike">
                          <a:solidFill>
                            <a:srgbClr val="696A48"/>
                          </a:solidFill>
                          <a:effectLst/>
                          <a:latin typeface="Franklin Gothic Medium" panose="020B0603020102020204" pitchFamily="34" charset="0"/>
                        </a:rPr>
                        <a:t>Turnusassistance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7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a-DK" sz="900" b="0" i="0" u="none" strike="noStrike">
                          <a:solidFill>
                            <a:srgbClr val="696A48"/>
                          </a:solidFill>
                          <a:effectLst/>
                          <a:latin typeface="Franklin Gothic Medium" panose="020B0603020102020204" pitchFamily="34" charset="0"/>
                        </a:rPr>
                        <a:t> 01/01-16 til nu 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96A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7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a-DK" sz="900" b="0" i="0" u="none" strike="noStrike">
                          <a:solidFill>
                            <a:srgbClr val="696A48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                               6.975,00 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696A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7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344788"/>
                  </a:ext>
                </a:extLst>
              </a:tr>
              <a:tr h="303249">
                <a:tc>
                  <a:txBody>
                    <a:bodyPr/>
                    <a:lstStyle/>
                    <a:p>
                      <a:pPr algn="l" fontAlgn="ctr"/>
                      <a:r>
                        <a:rPr lang="da-DK" sz="900" b="0" i="0" u="none" strike="noStrike" dirty="0">
                          <a:solidFill>
                            <a:srgbClr val="696A48"/>
                          </a:solidFill>
                          <a:effectLst/>
                          <a:latin typeface="Franklin Gothic Medium" panose="020B0603020102020204" pitchFamily="34" charset="0"/>
                        </a:rPr>
                        <a:t>Receptionist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a-DK" sz="900" b="0" i="0" u="none" strike="noStrike">
                          <a:solidFill>
                            <a:srgbClr val="696A48"/>
                          </a:solidFill>
                          <a:effectLst/>
                          <a:latin typeface="Franklin Gothic Medium" panose="020B0603020102020204" pitchFamily="34" charset="0"/>
                        </a:rPr>
                        <a:t> 01/01-16 til nu 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96A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a-DK" sz="900" b="0" i="0" u="none" strike="noStrike">
                          <a:solidFill>
                            <a:srgbClr val="696A48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                          583.432,50 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696A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330070"/>
                  </a:ext>
                </a:extLst>
              </a:tr>
              <a:tr h="303249">
                <a:tc>
                  <a:txBody>
                    <a:bodyPr/>
                    <a:lstStyle/>
                    <a:p>
                      <a:pPr algn="l" fontAlgn="ctr"/>
                      <a:r>
                        <a:rPr lang="da-DK" sz="900" b="0" i="0" u="none" strike="noStrike">
                          <a:solidFill>
                            <a:srgbClr val="696A48"/>
                          </a:solidFill>
                          <a:effectLst/>
                          <a:latin typeface="Franklin Gothic Medium" panose="020B0603020102020204" pitchFamily="34" charset="0"/>
                        </a:rPr>
                        <a:t>Undervisning (kørekursus, apron)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7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a-DK" sz="900" b="0" i="0" u="none" strike="noStrike">
                          <a:solidFill>
                            <a:srgbClr val="696A48"/>
                          </a:solidFill>
                          <a:effectLst/>
                          <a:latin typeface="Franklin Gothic Medium" panose="020B0603020102020204" pitchFamily="34" charset="0"/>
                        </a:rPr>
                        <a:t> 01/01-16 til nu 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96A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7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a-DK" sz="900" b="0" i="0" u="none" strike="noStrike">
                          <a:solidFill>
                            <a:srgbClr val="696A48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                                  700,00 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696A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7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661921"/>
                  </a:ext>
                </a:extLst>
              </a:tr>
              <a:tr h="362651">
                <a:tc>
                  <a:txBody>
                    <a:bodyPr/>
                    <a:lstStyle/>
                    <a:p>
                      <a:pPr algn="l" fontAlgn="ctr"/>
                      <a:r>
                        <a:rPr lang="da-DK" sz="900" b="0" i="0" u="none" strike="noStrike">
                          <a:solidFill>
                            <a:srgbClr val="696A48"/>
                          </a:solidFill>
                          <a:effectLst/>
                          <a:latin typeface="Franklin Gothic Medium" panose="020B0603020102020204" pitchFamily="34" charset="0"/>
                        </a:rPr>
                        <a:t>Serviceassistance (Black Team)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a-DK" sz="900" b="0" i="0" u="none" strike="noStrike">
                          <a:solidFill>
                            <a:srgbClr val="696A48"/>
                          </a:solidFill>
                          <a:effectLst/>
                          <a:latin typeface="Franklin Gothic Medium" panose="020B0603020102020204" pitchFamily="34" charset="0"/>
                        </a:rPr>
                        <a:t> 05/09-19 til 23/10-16 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96A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a-DK" sz="900" b="0" i="0" u="none" strike="noStrike">
                          <a:solidFill>
                            <a:srgbClr val="696A48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                       1.329.284,12 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696A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5167240"/>
                  </a:ext>
                </a:extLst>
              </a:tr>
              <a:tr h="362651">
                <a:tc>
                  <a:txBody>
                    <a:bodyPr/>
                    <a:lstStyle/>
                    <a:p>
                      <a:pPr algn="l" fontAlgn="ctr"/>
                      <a:r>
                        <a:rPr lang="da-DK" sz="900" b="0" i="0" u="none" strike="noStrike">
                          <a:solidFill>
                            <a:srgbClr val="696A48"/>
                          </a:solidFill>
                          <a:effectLst/>
                          <a:latin typeface="Franklin Gothic Medium" panose="020B0603020102020204" pitchFamily="34" charset="0"/>
                        </a:rPr>
                        <a:t>Security ass. (Green Team)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7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a-DK" sz="900" b="0" i="0" u="none" strike="noStrike" dirty="0">
                          <a:solidFill>
                            <a:srgbClr val="696A48"/>
                          </a:solidFill>
                          <a:effectLst/>
                          <a:latin typeface="Franklin Gothic Medium" panose="020B0603020102020204" pitchFamily="34" charset="0"/>
                        </a:rPr>
                        <a:t> 04/10-16 til nu  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96A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7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a-DK" sz="900" b="0" i="0" u="none" strike="noStrike">
                          <a:solidFill>
                            <a:srgbClr val="696A48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                       2.759.681,34 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696A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7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838937"/>
                  </a:ext>
                </a:extLst>
              </a:tr>
              <a:tr h="303249">
                <a:tc>
                  <a:txBody>
                    <a:bodyPr/>
                    <a:lstStyle/>
                    <a:p>
                      <a:pPr algn="l" fontAlgn="ctr"/>
                      <a:r>
                        <a:rPr lang="da-DK" sz="900" b="0" i="0" u="none" strike="noStrike">
                          <a:solidFill>
                            <a:srgbClr val="696A48"/>
                          </a:solidFill>
                          <a:effectLst/>
                          <a:latin typeface="Franklin Gothic Medium" panose="020B0603020102020204" pitchFamily="34" charset="0"/>
                        </a:rPr>
                        <a:t>Live Test Security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a-DK" sz="900" b="0" i="0" u="none" strike="noStrike">
                          <a:solidFill>
                            <a:srgbClr val="696A48"/>
                          </a:solidFill>
                          <a:effectLst/>
                          <a:latin typeface="Franklin Gothic Medium" panose="020B0603020102020204" pitchFamily="34" charset="0"/>
                        </a:rPr>
                        <a:t> 01/01-16 til nu 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96A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a-DK" sz="900" b="0" i="0" u="none" strike="noStrike">
                          <a:solidFill>
                            <a:srgbClr val="696A48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                          361.680,00 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696A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3240105"/>
                  </a:ext>
                </a:extLst>
              </a:tr>
              <a:tr h="303249">
                <a:tc>
                  <a:txBody>
                    <a:bodyPr/>
                    <a:lstStyle/>
                    <a:p>
                      <a:pPr algn="l" fontAlgn="ctr"/>
                      <a:r>
                        <a:rPr lang="da-DK" sz="900" b="0" i="0" u="none" strike="noStrike">
                          <a:solidFill>
                            <a:srgbClr val="696A48"/>
                          </a:solidFill>
                          <a:effectLst/>
                          <a:latin typeface="Franklin Gothic Medium" panose="020B0603020102020204" pitchFamily="34" charset="0"/>
                        </a:rPr>
                        <a:t>Kømåling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7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a-DK" sz="900" b="0" i="0" u="none" strike="noStrike">
                          <a:solidFill>
                            <a:srgbClr val="696A48"/>
                          </a:solidFill>
                          <a:effectLst/>
                          <a:latin typeface="Franklin Gothic Medium" panose="020B0603020102020204" pitchFamily="34" charset="0"/>
                        </a:rPr>
                        <a:t> 01/01-16 til nu 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96A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7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a-DK" sz="900" b="0" i="0" u="none" strike="noStrike" dirty="0">
                          <a:solidFill>
                            <a:srgbClr val="696A48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                          196.845,40 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696A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7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158314"/>
                  </a:ext>
                </a:extLst>
              </a:tr>
            </a:tbl>
          </a:graphicData>
        </a:graphic>
      </p:graphicFrame>
      <p:pic>
        <p:nvPicPr>
          <p:cNvPr id="8" name="Picture 4" descr="Lufthavnsvikar &amp; rekrutteringsservice">
            <a:extLst>
              <a:ext uri="{FF2B5EF4-FFF2-40B4-BE49-F238E27FC236}">
                <a16:creationId xmlns:a16="http://schemas.microsoft.com/office/drawing/2014/main" id="{C25763D4-131C-67C5-C5D4-81760B87EF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145" y="286603"/>
            <a:ext cx="2089639" cy="21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12447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>
                <a:solidFill>
                  <a:srgbClr val="BD582C"/>
                </a:solidFill>
              </a:rPr>
              <a:t>One Source Supply</a:t>
            </a:r>
            <a:r>
              <a:rPr lang="da-DK" dirty="0">
                <a:solidFill>
                  <a:srgbClr val="BD582C"/>
                </a:solidFill>
              </a:rPr>
              <a:t> </a:t>
            </a:r>
            <a:r>
              <a:rPr lang="da-DK" cap="small" dirty="0">
                <a:solidFill>
                  <a:srgbClr val="BD582C"/>
                </a:solidFill>
              </a:rPr>
              <a:t>Team -</a:t>
            </a:r>
            <a:r>
              <a:rPr lang="da-DK" dirty="0"/>
              <a:t> </a:t>
            </a:r>
            <a:r>
              <a:rPr lang="da-DK" sz="4000" b="1" dirty="0"/>
              <a:t>FAKTA &amp; ØKONOMI</a:t>
            </a:r>
          </a:p>
        </p:txBody>
      </p:sp>
      <p:sp>
        <p:nvSpPr>
          <p:cNvPr id="5" name="Rektangel 4"/>
          <p:cNvSpPr/>
          <p:nvPr/>
        </p:nvSpPr>
        <p:spPr>
          <a:xfrm>
            <a:off x="184558" y="167781"/>
            <a:ext cx="11836865" cy="603763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Tekstfelt 5"/>
          <p:cNvSpPr txBox="1"/>
          <p:nvPr/>
        </p:nvSpPr>
        <p:spPr>
          <a:xfrm>
            <a:off x="1199626" y="1863695"/>
            <a:ext cx="9956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>
                <a:solidFill>
                  <a:srgbClr val="BD58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Estimeret omsætning 2017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8DE818F0-19D3-43E8-8A56-CD237DB87F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4051427"/>
              </p:ext>
            </p:extLst>
          </p:nvPr>
        </p:nvGraphicFramePr>
        <p:xfrm>
          <a:off x="1199626" y="2359361"/>
          <a:ext cx="9956053" cy="3710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4" descr="Lufthavnsvikar &amp; rekrutteringsservice">
            <a:extLst>
              <a:ext uri="{FF2B5EF4-FFF2-40B4-BE49-F238E27FC236}">
                <a16:creationId xmlns:a16="http://schemas.microsoft.com/office/drawing/2014/main" id="{D98AAB06-C8A3-B6D5-AEA7-31AE5C2EF7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145" y="286603"/>
            <a:ext cx="2089639" cy="21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65376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>
                <a:solidFill>
                  <a:srgbClr val="BD582C"/>
                </a:solidFill>
              </a:rPr>
              <a:t>One Source Supply</a:t>
            </a:r>
            <a:r>
              <a:rPr lang="da-DK" dirty="0">
                <a:solidFill>
                  <a:srgbClr val="BD582C"/>
                </a:solidFill>
              </a:rPr>
              <a:t> </a:t>
            </a:r>
            <a:r>
              <a:rPr lang="da-DK" cap="small" dirty="0">
                <a:solidFill>
                  <a:srgbClr val="BD582C"/>
                </a:solidFill>
              </a:rPr>
              <a:t>Team -</a:t>
            </a:r>
            <a:r>
              <a:rPr lang="da-DK" dirty="0"/>
              <a:t> </a:t>
            </a:r>
            <a:r>
              <a:rPr lang="da-DK" sz="4000" b="1" dirty="0"/>
              <a:t>DERFOR LVR</a:t>
            </a:r>
          </a:p>
        </p:txBody>
      </p:sp>
      <p:sp>
        <p:nvSpPr>
          <p:cNvPr id="5" name="Rektangel 4"/>
          <p:cNvSpPr/>
          <p:nvPr/>
        </p:nvSpPr>
        <p:spPr>
          <a:xfrm>
            <a:off x="184558" y="167781"/>
            <a:ext cx="11836865" cy="603763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Tekstfelt 5"/>
          <p:cNvSpPr txBox="1"/>
          <p:nvPr/>
        </p:nvSpPr>
        <p:spPr>
          <a:xfrm>
            <a:off x="1233492" y="1709272"/>
            <a:ext cx="47947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  <a:p>
            <a:r>
              <a:rPr lang="da-DK" dirty="0"/>
              <a:t>Det er ikke kun </a:t>
            </a:r>
            <a:r>
              <a:rPr lang="da-DK" dirty="0" err="1"/>
              <a:t>know</a:t>
            </a:r>
            <a:r>
              <a:rPr lang="da-DK" dirty="0"/>
              <a:t> </a:t>
            </a:r>
            <a:r>
              <a:rPr lang="da-DK" dirty="0" err="1"/>
              <a:t>how</a:t>
            </a:r>
            <a:r>
              <a:rPr lang="da-DK" dirty="0"/>
              <a:t>, kvalitet og kundetilfredshed der gør Lufthavnsvikar unikke… Vi er det eneste vikar- og rekrutteringsbureau der udelukkende har fokus luftfart og lufthavnen…   </a:t>
            </a:r>
          </a:p>
        </p:txBody>
      </p:sp>
      <p:pic>
        <p:nvPicPr>
          <p:cNvPr id="3" name="Billed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8267" y="1808397"/>
            <a:ext cx="5127595" cy="4169070"/>
          </a:xfrm>
          <a:prstGeom prst="rect">
            <a:avLst/>
          </a:prstGeom>
        </p:spPr>
      </p:pic>
      <p:pic>
        <p:nvPicPr>
          <p:cNvPr id="8" name="Picture 4" descr="Lufthavnsvikar &amp; rekrutteringsservice">
            <a:extLst>
              <a:ext uri="{FF2B5EF4-FFF2-40B4-BE49-F238E27FC236}">
                <a16:creationId xmlns:a16="http://schemas.microsoft.com/office/drawing/2014/main" id="{4BEFF3D0-87C2-A1A7-085C-A42E249D9A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145" y="286603"/>
            <a:ext cx="2089639" cy="21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26743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>
                <a:solidFill>
                  <a:srgbClr val="BD582C"/>
                </a:solidFill>
              </a:rPr>
              <a:t>One Source Supply</a:t>
            </a:r>
            <a:r>
              <a:rPr lang="da-DK" dirty="0">
                <a:solidFill>
                  <a:srgbClr val="BD582C"/>
                </a:solidFill>
              </a:rPr>
              <a:t> </a:t>
            </a:r>
            <a:r>
              <a:rPr lang="da-DK" cap="small" dirty="0">
                <a:solidFill>
                  <a:srgbClr val="BD582C"/>
                </a:solidFill>
              </a:rPr>
              <a:t>Team -</a:t>
            </a:r>
            <a:r>
              <a:rPr lang="da-DK" dirty="0"/>
              <a:t> </a:t>
            </a:r>
            <a:r>
              <a:rPr lang="da-DK" sz="4000" b="1" dirty="0"/>
              <a:t>SPØRGSMÅL</a:t>
            </a:r>
          </a:p>
        </p:txBody>
      </p:sp>
      <p:sp>
        <p:nvSpPr>
          <p:cNvPr id="5" name="Rektangel 4"/>
          <p:cNvSpPr/>
          <p:nvPr/>
        </p:nvSpPr>
        <p:spPr>
          <a:xfrm>
            <a:off x="184558" y="167781"/>
            <a:ext cx="11836865" cy="603763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Tekstfelt 5"/>
          <p:cNvSpPr txBox="1"/>
          <p:nvPr/>
        </p:nvSpPr>
        <p:spPr>
          <a:xfrm>
            <a:off x="1073790" y="2772696"/>
            <a:ext cx="1005839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4400" b="1" dirty="0"/>
              <a:t>TAK FOR JERES TID!</a:t>
            </a:r>
          </a:p>
          <a:p>
            <a:pPr algn="ctr"/>
            <a:endParaRPr lang="da-DK" sz="4400" b="1" dirty="0"/>
          </a:p>
          <a:p>
            <a:pPr algn="ctr"/>
            <a:r>
              <a:rPr lang="da-DK" sz="4400" b="1" dirty="0"/>
              <a:t>Vi svarer gerne på spørgsmål nu</a:t>
            </a:r>
          </a:p>
        </p:txBody>
      </p:sp>
      <p:pic>
        <p:nvPicPr>
          <p:cNvPr id="1028" name="Picture 4" descr="Lufthavnsvikar &amp; rekrutteringsservice">
            <a:extLst>
              <a:ext uri="{FF2B5EF4-FFF2-40B4-BE49-F238E27FC236}">
                <a16:creationId xmlns:a16="http://schemas.microsoft.com/office/drawing/2014/main" id="{73D63536-3067-10BE-C853-7150CD0284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145" y="286603"/>
            <a:ext cx="2089639" cy="21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4498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>
                <a:solidFill>
                  <a:srgbClr val="BD582C"/>
                </a:solidFill>
              </a:rPr>
              <a:t>One Source Supply Team</a:t>
            </a:r>
            <a:r>
              <a:rPr lang="da-DK" cap="small" dirty="0">
                <a:solidFill>
                  <a:srgbClr val="BD582C"/>
                </a:solidFill>
              </a:rPr>
              <a:t> -</a:t>
            </a:r>
            <a:r>
              <a:rPr lang="da-DK" dirty="0"/>
              <a:t> </a:t>
            </a:r>
            <a:r>
              <a:rPr lang="da-DK" sz="4000" b="1" dirty="0"/>
              <a:t>INDHOLD</a:t>
            </a:r>
          </a:p>
        </p:txBody>
      </p:sp>
      <p:sp>
        <p:nvSpPr>
          <p:cNvPr id="5" name="Rektangel 4"/>
          <p:cNvSpPr/>
          <p:nvPr/>
        </p:nvSpPr>
        <p:spPr>
          <a:xfrm>
            <a:off x="184558" y="167781"/>
            <a:ext cx="11836865" cy="603763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Pladsholder til indhold 2"/>
          <p:cNvSpPr>
            <a:spLocks noGrp="1"/>
          </p:cNvSpPr>
          <p:nvPr>
            <p:ph idx="1"/>
          </p:nvPr>
        </p:nvSpPr>
        <p:spPr>
          <a:xfrm>
            <a:off x="1097280" y="2443174"/>
            <a:ext cx="10058400" cy="4192279"/>
          </a:xfrm>
        </p:spPr>
        <p:txBody>
          <a:bodyPr numCol="2"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da-DK" b="1" dirty="0"/>
              <a:t>   Lufthavnsvikar &amp; Serviceguides (LV)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a-DK" b="1" dirty="0"/>
              <a:t>   Rekrutteringsproces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a-DK" b="1" dirty="0"/>
              <a:t>   LV som samarbejdspartner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a-DK" b="1" dirty="0"/>
              <a:t>   Supply Team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a-DK" b="1" dirty="0"/>
              <a:t>   Ledsagelse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a-DK" b="1" dirty="0"/>
              <a:t>   Security</a:t>
            </a:r>
            <a:endParaRPr lang="da-DK" dirty="0"/>
          </a:p>
          <a:p>
            <a:pPr marL="457200" indent="-457200">
              <a:buFont typeface="+mj-lt"/>
              <a:buAutoNum type="arabicPeriod"/>
            </a:pPr>
            <a:endParaRPr lang="da-DK" dirty="0"/>
          </a:p>
        </p:txBody>
      </p:sp>
      <p:sp>
        <p:nvSpPr>
          <p:cNvPr id="10" name="Pladsholder til indhold 2"/>
          <p:cNvSpPr txBox="1">
            <a:spLocks/>
          </p:cNvSpPr>
          <p:nvPr/>
        </p:nvSpPr>
        <p:spPr>
          <a:xfrm>
            <a:off x="7601586" y="2437940"/>
            <a:ext cx="6677636" cy="4192279"/>
          </a:xfrm>
          <a:prstGeom prst="rect">
            <a:avLst/>
          </a:prstGeom>
        </p:spPr>
        <p:txBody>
          <a:bodyPr vert="horz" lIns="0" tIns="45720" rIns="0" bIns="45720" numCol="2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da-DK" b="1" dirty="0"/>
              <a:t>   Øvrige opgaver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a-DK" b="1" dirty="0"/>
              <a:t>   Tilgængelighed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a-DK" b="1" dirty="0"/>
              <a:t>   Kvalitetssikring og resultater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a-DK" b="1" dirty="0"/>
              <a:t>   Økonomi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a-DK" b="1" dirty="0"/>
              <a:t>   Derfor LV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a-DK" b="1" dirty="0"/>
              <a:t>   Spørgsmål </a:t>
            </a:r>
          </a:p>
          <a:p>
            <a:pPr marL="0" indent="0">
              <a:buNone/>
            </a:pPr>
            <a:endParaRPr lang="da-DK" dirty="0"/>
          </a:p>
        </p:txBody>
      </p:sp>
      <p:cxnSp>
        <p:nvCxnSpPr>
          <p:cNvPr id="12" name="Lige forbindelse 11"/>
          <p:cNvCxnSpPr/>
          <p:nvPr/>
        </p:nvCxnSpPr>
        <p:spPr>
          <a:xfrm flipH="1">
            <a:off x="6640082" y="2324456"/>
            <a:ext cx="8546" cy="3572142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" name="Picture 4" descr="Lufthavnsvikar &amp; rekrutteringsservice">
            <a:extLst>
              <a:ext uri="{FF2B5EF4-FFF2-40B4-BE49-F238E27FC236}">
                <a16:creationId xmlns:a16="http://schemas.microsoft.com/office/drawing/2014/main" id="{AC824F4C-29B9-0CD6-2B6C-D8CA4763E0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145" y="286603"/>
            <a:ext cx="2089639" cy="21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8959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>
                <a:solidFill>
                  <a:srgbClr val="BD582C"/>
                </a:solidFill>
              </a:rPr>
              <a:t>One Source Supply</a:t>
            </a:r>
            <a:r>
              <a:rPr lang="da-DK" dirty="0">
                <a:solidFill>
                  <a:srgbClr val="BD582C"/>
                </a:solidFill>
              </a:rPr>
              <a:t> </a:t>
            </a:r>
            <a:r>
              <a:rPr lang="da-DK" cap="small" dirty="0">
                <a:solidFill>
                  <a:srgbClr val="BD582C"/>
                </a:solidFill>
              </a:rPr>
              <a:t>Team -</a:t>
            </a:r>
            <a:r>
              <a:rPr lang="da-DK" dirty="0"/>
              <a:t> </a:t>
            </a:r>
            <a:r>
              <a:rPr lang="da-DK" sz="4400" b="1" dirty="0"/>
              <a:t>LV Præsentation</a:t>
            </a:r>
          </a:p>
        </p:txBody>
      </p:sp>
      <p:sp>
        <p:nvSpPr>
          <p:cNvPr id="5" name="Rektangel 4"/>
          <p:cNvSpPr/>
          <p:nvPr/>
        </p:nvSpPr>
        <p:spPr>
          <a:xfrm>
            <a:off x="184558" y="167781"/>
            <a:ext cx="11836865" cy="603763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15" name="Lige forbindelse 14"/>
          <p:cNvCxnSpPr/>
          <p:nvPr/>
        </p:nvCxnSpPr>
        <p:spPr>
          <a:xfrm flipH="1">
            <a:off x="6536946" y="2606247"/>
            <a:ext cx="6081" cy="3153919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" name="Gruppe 2"/>
          <p:cNvGrpSpPr/>
          <p:nvPr/>
        </p:nvGrpSpPr>
        <p:grpSpPr>
          <a:xfrm>
            <a:off x="557598" y="2561664"/>
            <a:ext cx="6087709" cy="3099345"/>
            <a:chOff x="431354" y="2806184"/>
            <a:chExt cx="6087709" cy="3099345"/>
          </a:xfrm>
        </p:grpSpPr>
        <p:pic>
          <p:nvPicPr>
            <p:cNvPr id="6" name="Billede 5" descr="http://luftvikar.dudal.com/img/uploads/2/kopi_af_karoli_l_r.jpg"/>
            <p:cNvPicPr/>
            <p:nvPr/>
          </p:nvPicPr>
          <p:blipFill>
            <a:blip r:embed="rId2"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354" y="2947731"/>
              <a:ext cx="1144784" cy="12131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Tekstfelt 8"/>
            <p:cNvSpPr txBox="1"/>
            <p:nvPr/>
          </p:nvSpPr>
          <p:spPr>
            <a:xfrm>
              <a:off x="1632350" y="2806184"/>
              <a:ext cx="4861424" cy="1708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da-DK" sz="1400" b="1" dirty="0"/>
                <a:t>Claus Karoli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a-DK" sz="1400" dirty="0"/>
                <a:t>28 års ledelses- og rekrutteringserfaring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a-DK" sz="1400" dirty="0"/>
                <a:t>Leder på passager- og kundeområdet for SAS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a-DK" sz="1400" dirty="0"/>
                <a:t>16 år i LVR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a-DK" sz="1400" dirty="0"/>
                <a:t>Implementering af coaching-roller og selvstændige teams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a-DK" sz="1400" dirty="0"/>
                <a:t>12 års undervisningserfaring (coaching, personlig udvikling, team </a:t>
              </a:r>
              <a:r>
                <a:rPr lang="da-DK" sz="1400" dirty="0" err="1"/>
                <a:t>building</a:t>
              </a:r>
              <a:r>
                <a:rPr lang="da-DK" sz="1400" dirty="0"/>
                <a:t> og JTI</a:t>
              </a:r>
            </a:p>
          </p:txBody>
        </p:sp>
        <p:sp>
          <p:nvSpPr>
            <p:cNvPr id="18" name="Tekstfelt 17"/>
            <p:cNvSpPr txBox="1"/>
            <p:nvPr/>
          </p:nvSpPr>
          <p:spPr>
            <a:xfrm>
              <a:off x="481873" y="4735978"/>
              <a:ext cx="6037190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400" b="1" dirty="0"/>
                <a:t>Uddannelse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a-DK" sz="1400" dirty="0"/>
                <a:t>Master </a:t>
              </a:r>
              <a:r>
                <a:rPr lang="da-DK" sz="1400" dirty="0" err="1"/>
                <a:t>Neuro</a:t>
              </a:r>
              <a:r>
                <a:rPr lang="da-DK" sz="1400" dirty="0"/>
                <a:t> </a:t>
              </a:r>
              <a:r>
                <a:rPr lang="da-DK" sz="1400" dirty="0" err="1"/>
                <a:t>Linguistic</a:t>
              </a:r>
              <a:r>
                <a:rPr lang="da-DK" sz="1400" dirty="0"/>
                <a:t> </a:t>
              </a:r>
              <a:r>
                <a:rPr lang="da-DK" sz="1400" dirty="0" err="1"/>
                <a:t>Psychology</a:t>
              </a:r>
              <a:br>
                <a:rPr lang="da-DK" sz="1400" dirty="0"/>
              </a:br>
              <a:r>
                <a:rPr lang="da-DK" sz="1400" dirty="0"/>
                <a:t>Internationalt certificeret coach ICC v. / Joseph </a:t>
              </a:r>
              <a:r>
                <a:rPr lang="da-DK" sz="1400" dirty="0" err="1"/>
                <a:t>O'Conner</a:t>
              </a:r>
              <a:endParaRPr lang="da-DK" sz="1400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a-DK" sz="1400" dirty="0"/>
                <a:t>HR Master / </a:t>
              </a:r>
              <a:r>
                <a:rPr lang="da-DK" sz="1400" dirty="0" err="1"/>
                <a:t>pb</a:t>
              </a:r>
              <a:endParaRPr lang="da-DK" sz="1400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a-DK" sz="1400" dirty="0"/>
                <a:t>Autoriseret rådgiver i </a:t>
              </a:r>
              <a:r>
                <a:rPr lang="da-DK" sz="1400" dirty="0" err="1"/>
                <a:t>Jung's</a:t>
              </a:r>
              <a:r>
                <a:rPr lang="da-DK" sz="1400" dirty="0"/>
                <a:t> Type Index v. / Brøgger business </a:t>
              </a:r>
              <a:r>
                <a:rPr lang="da-DK" sz="1400" dirty="0" err="1"/>
                <a:t>psychologists</a:t>
              </a:r>
              <a:endParaRPr lang="da-DK" sz="1400" dirty="0"/>
            </a:p>
          </p:txBody>
        </p:sp>
      </p:grpSp>
      <p:grpSp>
        <p:nvGrpSpPr>
          <p:cNvPr id="10" name="Gruppe 9"/>
          <p:cNvGrpSpPr/>
          <p:nvPr/>
        </p:nvGrpSpPr>
        <p:grpSpPr>
          <a:xfrm>
            <a:off x="6747588" y="2508604"/>
            <a:ext cx="5146266" cy="3152405"/>
            <a:chOff x="6849927" y="2842742"/>
            <a:chExt cx="5146266" cy="3152405"/>
          </a:xfrm>
        </p:grpSpPr>
        <p:pic>
          <p:nvPicPr>
            <p:cNvPr id="8" name="Billede 7"/>
            <p:cNvPicPr/>
            <p:nvPr/>
          </p:nvPicPr>
          <p:blipFill>
            <a:blip r:embed="rId3"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9927" y="2992054"/>
              <a:ext cx="1144784" cy="1216958"/>
            </a:xfrm>
            <a:prstGeom prst="rect">
              <a:avLst/>
            </a:prstGeom>
            <a:noFill/>
            <a:ln>
              <a:noFill/>
            </a:ln>
            <a:effectLst>
              <a:softEdge rad="0"/>
            </a:effectLst>
          </p:spPr>
        </p:pic>
        <p:sp>
          <p:nvSpPr>
            <p:cNvPr id="19" name="Tekstfelt 18"/>
            <p:cNvSpPr txBox="1"/>
            <p:nvPr/>
          </p:nvSpPr>
          <p:spPr>
            <a:xfrm>
              <a:off x="8019941" y="2842742"/>
              <a:ext cx="3976252" cy="19236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da-DK" sz="1400" b="1" dirty="0"/>
                <a:t>Peter Urhammer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a-DK" sz="1400" dirty="0"/>
                <a:t>26 års ledelses- og rekrutteringserfaring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a-DK" sz="1400" dirty="0"/>
                <a:t>Leder af Baggagedrift for CPH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a-DK" sz="1400" dirty="0"/>
                <a:t>16 år i LVR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a-DK" sz="1400" dirty="0"/>
                <a:t>Kompetenceafklaring og Talent Management for ufaglærte medarbejdere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a-DK" sz="1400" dirty="0"/>
                <a:t>Træning af trænere og udarbejdelse af træningsmateriale</a:t>
              </a:r>
            </a:p>
          </p:txBody>
        </p:sp>
        <p:sp>
          <p:nvSpPr>
            <p:cNvPr id="20" name="Tekstfelt 19"/>
            <p:cNvSpPr txBox="1"/>
            <p:nvPr/>
          </p:nvSpPr>
          <p:spPr>
            <a:xfrm>
              <a:off x="6849927" y="4825596"/>
              <a:ext cx="3874092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400" b="1" dirty="0"/>
                <a:t>Uddannelse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a-DK" sz="1400" dirty="0" err="1"/>
                <a:t>Elektronikfagtekniker</a:t>
              </a:r>
              <a:endParaRPr lang="da-DK" sz="1400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a-DK" sz="1400" dirty="0"/>
                <a:t>Ledelsestræning forløb hos CPH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a-DK" sz="1400" dirty="0"/>
                <a:t>Arbejdsmiljø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a-DK" sz="1400" dirty="0"/>
                <a:t>Rekrutteringsteknikker v. / Kjær &amp; Kjærulf</a:t>
              </a:r>
            </a:p>
          </p:txBody>
        </p:sp>
      </p:grpSp>
      <p:sp>
        <p:nvSpPr>
          <p:cNvPr id="16" name="Tekstfelt 15"/>
          <p:cNvSpPr txBox="1"/>
          <p:nvPr/>
        </p:nvSpPr>
        <p:spPr>
          <a:xfrm>
            <a:off x="358173" y="1831021"/>
            <a:ext cx="11489634" cy="46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a-DK" dirty="0">
                <a:ln w="0"/>
                <a:solidFill>
                  <a:srgbClr val="BD582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Grundlæggerne af LVR</a:t>
            </a:r>
            <a:endParaRPr lang="da-DK" sz="1600" dirty="0">
              <a:ln w="0"/>
              <a:solidFill>
                <a:srgbClr val="BD582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7" name="Picture 4" descr="Lufthavnsvikar &amp; rekrutteringsservice">
            <a:extLst>
              <a:ext uri="{FF2B5EF4-FFF2-40B4-BE49-F238E27FC236}">
                <a16:creationId xmlns:a16="http://schemas.microsoft.com/office/drawing/2014/main" id="{39A6303D-486F-3B6B-E79E-2E1062C698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145" y="286603"/>
            <a:ext cx="2089639" cy="21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7478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>
                <a:solidFill>
                  <a:srgbClr val="BD582C"/>
                </a:solidFill>
              </a:rPr>
              <a:t>One Source Supply</a:t>
            </a:r>
            <a:r>
              <a:rPr lang="da-DK" dirty="0">
                <a:solidFill>
                  <a:srgbClr val="BD582C"/>
                </a:solidFill>
              </a:rPr>
              <a:t> </a:t>
            </a:r>
            <a:r>
              <a:rPr lang="da-DK" cap="small" dirty="0">
                <a:solidFill>
                  <a:srgbClr val="BD582C"/>
                </a:solidFill>
              </a:rPr>
              <a:t>Team -</a:t>
            </a:r>
            <a:r>
              <a:rPr lang="da-DK" dirty="0"/>
              <a:t> </a:t>
            </a:r>
            <a:r>
              <a:rPr lang="da-DK" sz="4400" b="1" dirty="0"/>
              <a:t>LV Præsentation</a:t>
            </a:r>
          </a:p>
        </p:txBody>
      </p:sp>
      <p:sp>
        <p:nvSpPr>
          <p:cNvPr id="5" name="Rektangel 4"/>
          <p:cNvSpPr/>
          <p:nvPr/>
        </p:nvSpPr>
        <p:spPr>
          <a:xfrm>
            <a:off x="184558" y="167781"/>
            <a:ext cx="11836865" cy="603763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/>
          <p:cNvSpPr txBox="1"/>
          <p:nvPr/>
        </p:nvSpPr>
        <p:spPr>
          <a:xfrm>
            <a:off x="1214726" y="1891475"/>
            <a:ext cx="469783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BD58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LV består af en administration indeholdende:</a:t>
            </a:r>
          </a:p>
          <a:p>
            <a:endParaRPr lang="da-DK" sz="900" b="1" dirty="0"/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dirty="0"/>
              <a:t>Ledelse </a:t>
            </a:r>
            <a:r>
              <a:rPr lang="da-DK" sz="1400" dirty="0"/>
              <a:t>(CKPUSH)</a:t>
            </a:r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dirty="0"/>
              <a:t>HR &amp; løn </a:t>
            </a:r>
            <a:r>
              <a:rPr lang="da-DK" sz="1400" dirty="0"/>
              <a:t>(3-4 pers.)</a:t>
            </a:r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dirty="0"/>
              <a:t>Supportfunktion </a:t>
            </a:r>
            <a:r>
              <a:rPr lang="da-DK" sz="1400" dirty="0"/>
              <a:t>(5-6 pers.)</a:t>
            </a:r>
          </a:p>
          <a:p>
            <a:pPr>
              <a:buClr>
                <a:schemeClr val="accent1"/>
              </a:buClr>
            </a:pPr>
            <a:endParaRPr lang="da-DK" dirty="0"/>
          </a:p>
          <a:p>
            <a:pPr>
              <a:buClr>
                <a:schemeClr val="accent1"/>
              </a:buClr>
            </a:pPr>
            <a:r>
              <a:rPr lang="da-DK" dirty="0">
                <a:solidFill>
                  <a:srgbClr val="BD58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LV´s ca. 300 medarbejdere:</a:t>
            </a:r>
          </a:p>
          <a:p>
            <a:pPr>
              <a:buClr>
                <a:schemeClr val="accent1"/>
              </a:buClr>
            </a:pPr>
            <a:endParaRPr lang="da-DK" sz="900" b="1" dirty="0"/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dirty="0"/>
              <a:t>Butik &amp; Informationsservice</a:t>
            </a:r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dirty="0"/>
              <a:t>Drift &amp; Teknik</a:t>
            </a:r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dirty="0"/>
              <a:t>Salg &amp; Promotion</a:t>
            </a:r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dirty="0"/>
              <a:t>Supervision &amp; </a:t>
            </a:r>
            <a:r>
              <a:rPr lang="da-DK" dirty="0" err="1"/>
              <a:t>concierge</a:t>
            </a:r>
            <a:r>
              <a:rPr lang="da-DK" dirty="0"/>
              <a:t> </a:t>
            </a:r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dirty="0"/>
              <a:t>Passagerassistance</a:t>
            </a:r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dirty="0"/>
              <a:t>Rengøring</a:t>
            </a:r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dirty="0" err="1"/>
              <a:t>Guard</a:t>
            </a:r>
            <a:r>
              <a:rPr lang="da-DK" dirty="0"/>
              <a:t>- &amp; ledsagerservice</a:t>
            </a:r>
          </a:p>
          <a:p>
            <a:pPr marL="285750" indent="-285750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dirty="0"/>
              <a:t>Security &amp; </a:t>
            </a:r>
            <a:r>
              <a:rPr lang="da-DK" dirty="0" err="1"/>
              <a:t>testopgaver</a:t>
            </a:r>
            <a:endParaRPr lang="da-DK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404780064"/>
              </p:ext>
            </p:extLst>
          </p:nvPr>
        </p:nvGraphicFramePr>
        <p:xfrm>
          <a:off x="5377343" y="2315505"/>
          <a:ext cx="5561901" cy="3674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kstfelt 7"/>
          <p:cNvSpPr txBox="1"/>
          <p:nvPr/>
        </p:nvSpPr>
        <p:spPr>
          <a:xfrm>
            <a:off x="7151406" y="1891475"/>
            <a:ext cx="2355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BD58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Organisationsdiagram</a:t>
            </a:r>
          </a:p>
        </p:txBody>
      </p:sp>
      <p:grpSp>
        <p:nvGrpSpPr>
          <p:cNvPr id="16" name="Gruppe 15"/>
          <p:cNvGrpSpPr/>
          <p:nvPr/>
        </p:nvGrpSpPr>
        <p:grpSpPr>
          <a:xfrm>
            <a:off x="10075179" y="5712740"/>
            <a:ext cx="1556499" cy="276999"/>
            <a:chOff x="9919639" y="5712740"/>
            <a:chExt cx="1556499" cy="276999"/>
          </a:xfrm>
        </p:grpSpPr>
        <p:sp>
          <p:nvSpPr>
            <p:cNvPr id="14" name="Kombinationstegning: figur 13"/>
            <p:cNvSpPr/>
            <p:nvPr/>
          </p:nvSpPr>
          <p:spPr>
            <a:xfrm>
              <a:off x="9919639" y="5744495"/>
              <a:ext cx="311079" cy="245244"/>
            </a:xfrm>
            <a:custGeom>
              <a:avLst/>
              <a:gdLst>
                <a:gd name="connsiteX0" fmla="*/ 1047550 w 2096859"/>
                <a:gd name="connsiteY0" fmla="*/ 339946 h 1884576"/>
                <a:gd name="connsiteX1" fmla="*/ 636490 w 2096859"/>
                <a:gd name="connsiteY1" fmla="*/ 63109 h 1884576"/>
                <a:gd name="connsiteX2" fmla="*/ 7315 w 2096859"/>
                <a:gd name="connsiteY2" fmla="*/ 46331 h 1884576"/>
                <a:gd name="connsiteX3" fmla="*/ 326097 w 2096859"/>
                <a:gd name="connsiteY3" fmla="*/ 566448 h 1884576"/>
                <a:gd name="connsiteX4" fmla="*/ 821047 w 2096859"/>
                <a:gd name="connsiteY4" fmla="*/ 801340 h 1884576"/>
                <a:gd name="connsiteX5" fmla="*/ 795880 w 2096859"/>
                <a:gd name="connsiteY5" fmla="*/ 1019454 h 1884576"/>
                <a:gd name="connsiteX6" fmla="*/ 779102 w 2096859"/>
                <a:gd name="connsiteY6" fmla="*/ 1464070 h 1884576"/>
                <a:gd name="connsiteX7" fmla="*/ 1064328 w 2096859"/>
                <a:gd name="connsiteY7" fmla="*/ 1883520 h 1884576"/>
                <a:gd name="connsiteX8" fmla="*/ 1349554 w 2096859"/>
                <a:gd name="connsiteY8" fmla="*/ 1338235 h 1884576"/>
                <a:gd name="connsiteX9" fmla="*/ 1315998 w 2096859"/>
                <a:gd name="connsiteY9" fmla="*/ 809729 h 1884576"/>
                <a:gd name="connsiteX10" fmla="*/ 1601223 w 2096859"/>
                <a:gd name="connsiteY10" fmla="*/ 742617 h 1884576"/>
                <a:gd name="connsiteX11" fmla="*/ 1961950 w 2096859"/>
                <a:gd name="connsiteY11" fmla="*/ 415446 h 1884576"/>
                <a:gd name="connsiteX12" fmla="*/ 2071007 w 2096859"/>
                <a:gd name="connsiteY12" fmla="*/ 37942 h 1884576"/>
                <a:gd name="connsiteX13" fmla="*/ 1508945 w 2096859"/>
                <a:gd name="connsiteY13" fmla="*/ 46331 h 1884576"/>
                <a:gd name="connsiteX14" fmla="*/ 1047550 w 2096859"/>
                <a:gd name="connsiteY14" fmla="*/ 339946 h 1884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096859" h="1884576">
                  <a:moveTo>
                    <a:pt x="1047550" y="339946"/>
                  </a:moveTo>
                  <a:cubicBezTo>
                    <a:pt x="902141" y="342742"/>
                    <a:pt x="809862" y="112045"/>
                    <a:pt x="636490" y="63109"/>
                  </a:cubicBezTo>
                  <a:cubicBezTo>
                    <a:pt x="463118" y="14173"/>
                    <a:pt x="59047" y="-37559"/>
                    <a:pt x="7315" y="46331"/>
                  </a:cubicBezTo>
                  <a:cubicBezTo>
                    <a:pt x="-44417" y="130221"/>
                    <a:pt x="190475" y="440613"/>
                    <a:pt x="326097" y="566448"/>
                  </a:cubicBezTo>
                  <a:cubicBezTo>
                    <a:pt x="461719" y="692283"/>
                    <a:pt x="742750" y="725839"/>
                    <a:pt x="821047" y="801340"/>
                  </a:cubicBezTo>
                  <a:cubicBezTo>
                    <a:pt x="899344" y="876841"/>
                    <a:pt x="802871" y="908999"/>
                    <a:pt x="795880" y="1019454"/>
                  </a:cubicBezTo>
                  <a:cubicBezTo>
                    <a:pt x="788889" y="1129909"/>
                    <a:pt x="734361" y="1320059"/>
                    <a:pt x="779102" y="1464070"/>
                  </a:cubicBezTo>
                  <a:cubicBezTo>
                    <a:pt x="823843" y="1608081"/>
                    <a:pt x="969253" y="1904492"/>
                    <a:pt x="1064328" y="1883520"/>
                  </a:cubicBezTo>
                  <a:cubicBezTo>
                    <a:pt x="1159403" y="1862548"/>
                    <a:pt x="1307609" y="1517200"/>
                    <a:pt x="1349554" y="1338235"/>
                  </a:cubicBezTo>
                  <a:cubicBezTo>
                    <a:pt x="1391499" y="1159270"/>
                    <a:pt x="1274053" y="908999"/>
                    <a:pt x="1315998" y="809729"/>
                  </a:cubicBezTo>
                  <a:cubicBezTo>
                    <a:pt x="1357943" y="710459"/>
                    <a:pt x="1493564" y="808331"/>
                    <a:pt x="1601223" y="742617"/>
                  </a:cubicBezTo>
                  <a:cubicBezTo>
                    <a:pt x="1708882" y="676903"/>
                    <a:pt x="1883653" y="532892"/>
                    <a:pt x="1961950" y="415446"/>
                  </a:cubicBezTo>
                  <a:cubicBezTo>
                    <a:pt x="2040247" y="298000"/>
                    <a:pt x="2146508" y="99461"/>
                    <a:pt x="2071007" y="37942"/>
                  </a:cubicBezTo>
                  <a:cubicBezTo>
                    <a:pt x="1995506" y="-23577"/>
                    <a:pt x="1675327" y="-2605"/>
                    <a:pt x="1508945" y="46331"/>
                  </a:cubicBezTo>
                  <a:cubicBezTo>
                    <a:pt x="1342563" y="95267"/>
                    <a:pt x="1192959" y="337150"/>
                    <a:pt x="1047550" y="339946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5" name="Tekstfelt 14"/>
            <p:cNvSpPr txBox="1"/>
            <p:nvPr/>
          </p:nvSpPr>
          <p:spPr>
            <a:xfrm>
              <a:off x="10247495" y="5712740"/>
              <a:ext cx="12286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200" dirty="0"/>
                <a:t>= Medarbejdere</a:t>
              </a:r>
            </a:p>
          </p:txBody>
        </p:sp>
      </p:grpSp>
      <p:pic>
        <p:nvPicPr>
          <p:cNvPr id="6" name="Picture 4" descr="Lufthavnsvikar &amp; rekrutteringsservice">
            <a:extLst>
              <a:ext uri="{FF2B5EF4-FFF2-40B4-BE49-F238E27FC236}">
                <a16:creationId xmlns:a16="http://schemas.microsoft.com/office/drawing/2014/main" id="{B91BAD00-9705-7416-2A07-457076356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145" y="286603"/>
            <a:ext cx="2089639" cy="21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757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>
                <a:solidFill>
                  <a:srgbClr val="BD582C"/>
                </a:solidFill>
              </a:rPr>
              <a:t>One Source Supply</a:t>
            </a:r>
            <a:r>
              <a:rPr lang="da-DK" dirty="0">
                <a:solidFill>
                  <a:srgbClr val="BD582C"/>
                </a:solidFill>
              </a:rPr>
              <a:t> </a:t>
            </a:r>
            <a:r>
              <a:rPr lang="da-DK" cap="small" dirty="0">
                <a:solidFill>
                  <a:srgbClr val="BD582C"/>
                </a:solidFill>
              </a:rPr>
              <a:t>Team -</a:t>
            </a:r>
            <a:r>
              <a:rPr lang="da-DK" dirty="0"/>
              <a:t> </a:t>
            </a:r>
            <a:r>
              <a:rPr lang="da-DK" sz="4400" b="1" dirty="0"/>
              <a:t>LV Præsentation</a:t>
            </a:r>
            <a:endParaRPr lang="da-DK" sz="4000" b="1" dirty="0"/>
          </a:p>
        </p:txBody>
      </p:sp>
      <p:sp>
        <p:nvSpPr>
          <p:cNvPr id="5" name="Rektangel 4"/>
          <p:cNvSpPr/>
          <p:nvPr/>
        </p:nvSpPr>
        <p:spPr>
          <a:xfrm>
            <a:off x="184558" y="167781"/>
            <a:ext cx="11836865" cy="603763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/>
          <p:cNvSpPr txBox="1"/>
          <p:nvPr/>
        </p:nvSpPr>
        <p:spPr>
          <a:xfrm>
            <a:off x="1157681" y="1931683"/>
            <a:ext cx="9998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  <a:p>
            <a:pPr algn="just"/>
            <a:r>
              <a:rPr lang="da-DK" dirty="0"/>
              <a:t>LV er etableret i CPH (Terminal 3) med base til vores eksisterende Lufthavnspersonale. </a:t>
            </a:r>
          </a:p>
          <a:p>
            <a:pPr algn="just"/>
            <a:endParaRPr lang="da-DK" dirty="0"/>
          </a:p>
          <a:p>
            <a:pPr algn="just"/>
            <a:r>
              <a:rPr lang="da-DK" dirty="0"/>
              <a:t>Siden LV bosatte sig i CPH tilbage i 2008, har vi år for år udvidet vores arealer i takt med at vi er vokset. </a:t>
            </a:r>
          </a:p>
          <a:p>
            <a:pPr algn="just"/>
            <a:endParaRPr lang="da-DK" dirty="0"/>
          </a:p>
          <a:p>
            <a:pPr algn="just"/>
            <a:r>
              <a:rPr lang="da-DK" dirty="0"/>
              <a:t>For nuværende har vi ca. 150 m2 på 1. sal vest, inklusiv undervisnings-/træningsfaciliteter. </a:t>
            </a:r>
          </a:p>
          <a:p>
            <a:pPr algn="just"/>
            <a:endParaRPr lang="da-DK" dirty="0"/>
          </a:p>
          <a:p>
            <a:pPr algn="just"/>
            <a:r>
              <a:rPr lang="da-DK" dirty="0"/>
              <a:t>Det er værdifuldt for os og virksomheden, at vi er tæt på både vores kunder og vores medarbejdere. </a:t>
            </a:r>
          </a:p>
          <a:p>
            <a:pPr algn="just"/>
            <a:endParaRPr lang="da-DK" dirty="0"/>
          </a:p>
          <a:p>
            <a:pPr algn="just"/>
            <a:r>
              <a:rPr lang="da-DK" dirty="0"/>
              <a:t>Vores ansatte føler sig trygge ved vores nærvær og synlige ledelse og ved, at de altid kan komme forbi ved selv de mindste ting.</a:t>
            </a:r>
          </a:p>
          <a:p>
            <a:endParaRPr lang="da-DK" dirty="0"/>
          </a:p>
        </p:txBody>
      </p:sp>
      <p:pic>
        <p:nvPicPr>
          <p:cNvPr id="3" name="Picture 4" descr="Lufthavnsvikar &amp; rekrutteringsservice">
            <a:extLst>
              <a:ext uri="{FF2B5EF4-FFF2-40B4-BE49-F238E27FC236}">
                <a16:creationId xmlns:a16="http://schemas.microsoft.com/office/drawing/2014/main" id="{3728B9B5-C556-CC15-C91B-0DA1DA6A08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145" y="286603"/>
            <a:ext cx="2089639" cy="21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7441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>
                <a:solidFill>
                  <a:srgbClr val="BD582C"/>
                </a:solidFill>
              </a:rPr>
              <a:t>One Source Supply</a:t>
            </a:r>
            <a:r>
              <a:rPr lang="da-DK" dirty="0">
                <a:solidFill>
                  <a:srgbClr val="BD582C"/>
                </a:solidFill>
              </a:rPr>
              <a:t> </a:t>
            </a:r>
            <a:r>
              <a:rPr lang="da-DK" cap="small" dirty="0">
                <a:solidFill>
                  <a:srgbClr val="BD582C"/>
                </a:solidFill>
              </a:rPr>
              <a:t>Team -</a:t>
            </a:r>
            <a:r>
              <a:rPr lang="da-DK" dirty="0"/>
              <a:t> </a:t>
            </a:r>
            <a:r>
              <a:rPr lang="da-DK" sz="4000" b="1" dirty="0"/>
              <a:t>REKRUTTERINGSPROCES</a:t>
            </a:r>
          </a:p>
        </p:txBody>
      </p:sp>
      <p:sp>
        <p:nvSpPr>
          <p:cNvPr id="5" name="Rektangel 4"/>
          <p:cNvSpPr/>
          <p:nvPr/>
        </p:nvSpPr>
        <p:spPr>
          <a:xfrm>
            <a:off x="184558" y="167781"/>
            <a:ext cx="11836865" cy="603763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Rektangel 6"/>
          <p:cNvSpPr/>
          <p:nvPr/>
        </p:nvSpPr>
        <p:spPr>
          <a:xfrm>
            <a:off x="2105526" y="2165684"/>
            <a:ext cx="354304" cy="1413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Rektangel 9"/>
          <p:cNvSpPr/>
          <p:nvPr/>
        </p:nvSpPr>
        <p:spPr>
          <a:xfrm>
            <a:off x="375385" y="1935950"/>
            <a:ext cx="1150219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2000" dirty="0"/>
              <a:t>Vores motto er: ”Altid kvalitetsbevidst rekruttering” </a:t>
            </a:r>
          </a:p>
          <a:p>
            <a:pPr algn="just"/>
            <a:endParaRPr lang="da-DK" sz="1600" dirty="0"/>
          </a:p>
          <a:p>
            <a:pPr algn="just"/>
            <a:endParaRPr lang="da-DK" sz="1600" dirty="0"/>
          </a:p>
          <a:p>
            <a:pPr algn="just"/>
            <a:r>
              <a:rPr lang="da-DK" sz="1600" dirty="0"/>
              <a:t>For os betyder det</a:t>
            </a:r>
          </a:p>
          <a:p>
            <a:pPr algn="just"/>
            <a:endParaRPr lang="da-DK" sz="1600" dirty="0"/>
          </a:p>
          <a:p>
            <a:pPr algn="ctr"/>
            <a:r>
              <a:rPr lang="da-DK" sz="1600" b="1" dirty="0"/>
              <a:t>”</a:t>
            </a:r>
            <a:r>
              <a:rPr lang="da-DK" sz="1600" b="1" i="1" dirty="0"/>
              <a:t>en klar overensstemmelse mellem konkrete arbejdsopgaver og kandidaternes kvalifikationer”</a:t>
            </a:r>
            <a:r>
              <a:rPr lang="da-DK" sz="1600" b="1" dirty="0"/>
              <a:t>. </a:t>
            </a:r>
          </a:p>
          <a:p>
            <a:pPr algn="just"/>
            <a:endParaRPr lang="da-DK" sz="1600" dirty="0"/>
          </a:p>
          <a:p>
            <a:pPr algn="just"/>
            <a:endParaRPr lang="da-DK" sz="1600" dirty="0"/>
          </a:p>
          <a:p>
            <a:pPr algn="just"/>
            <a:r>
              <a:rPr lang="da-DK" sz="1600" dirty="0"/>
              <a:t>Kvaliteten består også i, at:</a:t>
            </a:r>
          </a:p>
          <a:p>
            <a:pPr algn="just"/>
            <a:r>
              <a:rPr lang="da-DK" sz="1600" dirty="0"/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da-DK" sz="1600" dirty="0"/>
              <a:t>vi er i tæt kontakt med ledere og medarbejdere fra de forskellige forretningsområder for at kunne levere det bedste ”match”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da-DK" sz="1600" dirty="0"/>
              <a:t>alle vores kandidater gennemgår en grundig evalueringsproces, inklusive vurdering af referencer, inden de bliver præsenteret for vores kunder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da-DK" sz="1600" dirty="0"/>
              <a:t>vi udfører desuden personlighedstest efter anerkendte metoder afhængig af den konkrete stilling, vi skal besætte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da-DK" sz="1600" dirty="0"/>
              <a:t>opfølgning betragter vi som en naturlig og vigtig del af vores koncept</a:t>
            </a:r>
          </a:p>
        </p:txBody>
      </p:sp>
      <p:pic>
        <p:nvPicPr>
          <p:cNvPr id="3" name="Picture 4" descr="Lufthavnsvikar &amp; rekrutteringsservice">
            <a:extLst>
              <a:ext uri="{FF2B5EF4-FFF2-40B4-BE49-F238E27FC236}">
                <a16:creationId xmlns:a16="http://schemas.microsoft.com/office/drawing/2014/main" id="{7BACF97E-2343-4B32-BED1-1B8E9C4EBA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145" y="286603"/>
            <a:ext cx="2089639" cy="21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7204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>
                <a:solidFill>
                  <a:srgbClr val="BD582C"/>
                </a:solidFill>
              </a:rPr>
              <a:t>One Source Supply</a:t>
            </a:r>
            <a:r>
              <a:rPr lang="da-DK" dirty="0">
                <a:solidFill>
                  <a:srgbClr val="BD582C"/>
                </a:solidFill>
              </a:rPr>
              <a:t> </a:t>
            </a:r>
            <a:r>
              <a:rPr lang="da-DK" cap="small" dirty="0">
                <a:solidFill>
                  <a:srgbClr val="BD582C"/>
                </a:solidFill>
              </a:rPr>
              <a:t>Team -</a:t>
            </a:r>
            <a:r>
              <a:rPr lang="da-DK" dirty="0"/>
              <a:t> </a:t>
            </a:r>
            <a:r>
              <a:rPr lang="da-DK" sz="4000" b="1" dirty="0"/>
              <a:t>REKRUTTERINGSPROCES</a:t>
            </a:r>
          </a:p>
        </p:txBody>
      </p:sp>
      <p:sp>
        <p:nvSpPr>
          <p:cNvPr id="5" name="Rektangel 4"/>
          <p:cNvSpPr/>
          <p:nvPr/>
        </p:nvSpPr>
        <p:spPr>
          <a:xfrm>
            <a:off x="184558" y="167781"/>
            <a:ext cx="11836865" cy="603763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Rektangel 6"/>
          <p:cNvSpPr/>
          <p:nvPr/>
        </p:nvSpPr>
        <p:spPr>
          <a:xfrm>
            <a:off x="2105526" y="2165684"/>
            <a:ext cx="354304" cy="1413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Tekstfelt 7"/>
          <p:cNvSpPr txBox="1"/>
          <p:nvPr/>
        </p:nvSpPr>
        <p:spPr>
          <a:xfrm>
            <a:off x="1182847" y="1973555"/>
            <a:ext cx="997283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a-DK" sz="1600" dirty="0"/>
              <a:t>I LV tror vi på, at nøglen til succesfuld rekruttering er </a:t>
            </a:r>
            <a:r>
              <a:rPr lang="da-DK" sz="1600" b="1" dirty="0"/>
              <a:t>åben dialog </a:t>
            </a:r>
            <a:r>
              <a:rPr lang="da-DK" sz="1600" dirty="0"/>
              <a:t>og </a:t>
            </a:r>
            <a:r>
              <a:rPr lang="da-DK" sz="1600" b="1" dirty="0"/>
              <a:t>grundigt kendskab </a:t>
            </a:r>
            <a:r>
              <a:rPr lang="da-DK" sz="1600" dirty="0"/>
              <a:t>til de forretningsområder, vi arbejder med. </a:t>
            </a:r>
          </a:p>
          <a:p>
            <a:pPr algn="just"/>
            <a:endParaRPr lang="da-DK" sz="1600" dirty="0"/>
          </a:p>
          <a:p>
            <a:pPr algn="just"/>
            <a:endParaRPr lang="da-DK" sz="1600" dirty="0"/>
          </a:p>
          <a:p>
            <a:pPr algn="just"/>
            <a:r>
              <a:rPr lang="da-DK" sz="1600" dirty="0"/>
              <a:t>Derudover mener vi, at grundlaget for forretningssucces skyldes et konstant fokus på:</a:t>
            </a:r>
          </a:p>
          <a:p>
            <a:pPr algn="just"/>
            <a:endParaRPr lang="da-DK" sz="1600" dirty="0"/>
          </a:p>
          <a:p>
            <a:pPr marL="285750" indent="-285750" algn="just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sz="1600" b="1" dirty="0"/>
              <a:t>kvalitetsoptimering</a:t>
            </a:r>
          </a:p>
          <a:p>
            <a:pPr marL="285750" indent="-285750" algn="just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sz="1600" b="1" dirty="0"/>
              <a:t>de rette kompetencer</a:t>
            </a:r>
          </a:p>
          <a:p>
            <a:pPr marL="285750" indent="-285750" algn="just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sz="1600" b="1" dirty="0"/>
              <a:t>medmenneskelig nærhed</a:t>
            </a:r>
          </a:p>
          <a:p>
            <a:pPr marL="285750" indent="-285750" algn="just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da-DK" sz="1600" b="1" dirty="0"/>
              <a:t>helhjertet kundeservice</a:t>
            </a:r>
          </a:p>
          <a:p>
            <a:pPr algn="just"/>
            <a:endParaRPr lang="da-DK" sz="1600" dirty="0"/>
          </a:p>
          <a:p>
            <a:pPr algn="just"/>
            <a:endParaRPr lang="da-DK" sz="1600" dirty="0"/>
          </a:p>
          <a:p>
            <a:pPr algn="just"/>
            <a:r>
              <a:rPr lang="da-DK" sz="1600" dirty="0"/>
              <a:t>Vi respekterer de til enhver tid de gældende </a:t>
            </a:r>
            <a:r>
              <a:rPr lang="da-DK" sz="1600" b="1" dirty="0"/>
              <a:t>overenskomster</a:t>
            </a:r>
            <a:r>
              <a:rPr lang="da-DK" sz="1600" dirty="0"/>
              <a:t>, og vi lever op til den nyeste </a:t>
            </a:r>
            <a:r>
              <a:rPr lang="da-DK" sz="1600" b="1" dirty="0"/>
              <a:t>lovgivning</a:t>
            </a:r>
            <a:r>
              <a:rPr lang="da-DK" sz="1600" dirty="0"/>
              <a:t> indenfor alle fagområder.</a:t>
            </a:r>
          </a:p>
          <a:p>
            <a:pPr algn="just"/>
            <a:endParaRPr lang="da-DK" sz="1600" dirty="0"/>
          </a:p>
          <a:p>
            <a:pPr algn="just"/>
            <a:r>
              <a:rPr lang="da-DK" sz="1600" dirty="0"/>
              <a:t>Vi er derudover </a:t>
            </a:r>
            <a:r>
              <a:rPr lang="da-DK" sz="1600" b="1" dirty="0"/>
              <a:t>DIO2-medlem hos Dansk Industri</a:t>
            </a:r>
            <a:r>
              <a:rPr lang="da-DK" sz="1600" dirty="0"/>
              <a:t>.</a:t>
            </a:r>
          </a:p>
        </p:txBody>
      </p:sp>
      <p:pic>
        <p:nvPicPr>
          <p:cNvPr id="3" name="Picture 4" descr="Lufthavnsvikar &amp; rekrutteringsservice">
            <a:extLst>
              <a:ext uri="{FF2B5EF4-FFF2-40B4-BE49-F238E27FC236}">
                <a16:creationId xmlns:a16="http://schemas.microsoft.com/office/drawing/2014/main" id="{47D42DA6-BF99-2C1F-1C84-F81150F0AF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145" y="286603"/>
            <a:ext cx="2089639" cy="21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669613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399B0758BC3674C89E6B078A09D3F4E" ma:contentTypeVersion="18" ma:contentTypeDescription="Opret et nyt dokument." ma:contentTypeScope="" ma:versionID="6083f60a2e2c67a2e9b2d19a04625fa4">
  <xsd:schema xmlns:xsd="http://www.w3.org/2001/XMLSchema" xmlns:xs="http://www.w3.org/2001/XMLSchema" xmlns:p="http://schemas.microsoft.com/office/2006/metadata/properties" xmlns:ns2="e5477cf1-94e7-4b2e-8bde-87b3996d83db" xmlns:ns3="544c7e9e-d564-4d51-a08b-0060e85f8653" targetNamespace="http://schemas.microsoft.com/office/2006/metadata/properties" ma:root="true" ma:fieldsID="17efc73476c9d6a628277383fe6a62f4" ns2:_="" ns3:_="">
    <xsd:import namespace="e5477cf1-94e7-4b2e-8bde-87b3996d83db"/>
    <xsd:import namespace="544c7e9e-d564-4d51-a08b-0060e85f865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Tekst" minOccurs="0"/>
                <xsd:element ref="ns3:lcf76f155ced4ddcb4097134ff3c332f" minOccurs="0"/>
                <xsd:element ref="ns2:TaxCatchAll" minOccurs="0"/>
                <xsd:element ref="ns3:MediaLengthInSecond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477cf1-94e7-4b2e-8bde-87b3996d83d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dbb4f41-287b-4aae-880f-e639adddc77e}" ma:internalName="TaxCatchAll" ma:showField="CatchAllData" ma:web="e5477cf1-94e7-4b2e-8bde-87b3996d83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4c7e9e-d564-4d51-a08b-0060e85f86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Tekst" ma:index="20" nillable="true" ma:displayName="Tekst" ma:description="Hvem, Hvor, Hvad" ma:format="Dropdown" ma:internalName="Tekst">
      <xsd:simpleType>
        <xsd:restriction base="dms:Text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Billedmærker" ma:readOnly="false" ma:fieldId="{5cf76f15-5ced-4ddc-b409-7134ff3c332f}" ma:taxonomyMulti="true" ma:sspId="cba954bb-306a-4772-9ac3-a3b1682fd1e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5477cf1-94e7-4b2e-8bde-87b3996d83db" xsi:nil="true"/>
    <Tekst xmlns="544c7e9e-d564-4d51-a08b-0060e85f8653" xsi:nil="true"/>
    <lcf76f155ced4ddcb4097134ff3c332f xmlns="544c7e9e-d564-4d51-a08b-0060e85f865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4A98448-78ED-435A-9460-C401C09B70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477cf1-94e7-4b2e-8bde-87b3996d83db"/>
    <ds:schemaRef ds:uri="544c7e9e-d564-4d51-a08b-0060e85f86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D0A85C4-750D-4C93-8A3F-51E05F48242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5901306-E700-4F56-9B02-786E80EE3F36}">
  <ds:schemaRefs>
    <ds:schemaRef ds:uri="http://www.w3.org/XML/1998/namespace"/>
    <ds:schemaRef ds:uri="544c7e9e-d564-4d51-a08b-0060e85f8653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e5477cf1-94e7-4b2e-8bde-87b3996d83db"/>
    <ds:schemaRef ds:uri="http://schemas.openxmlformats.org/package/2006/metadata/core-propertie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11264</TotalTime>
  <Words>2430</Words>
  <Application>Microsoft Office PowerPoint</Application>
  <PresentationFormat>Widescreen</PresentationFormat>
  <Paragraphs>477</Paragraphs>
  <Slides>34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34</vt:i4>
      </vt:variant>
    </vt:vector>
  </HeadingPairs>
  <TitlesOfParts>
    <vt:vector size="41" baseType="lpstr">
      <vt:lpstr>Arial</vt:lpstr>
      <vt:lpstr>Calibri</vt:lpstr>
      <vt:lpstr>Calibri Light</vt:lpstr>
      <vt:lpstr>Courier New</vt:lpstr>
      <vt:lpstr>Franklin Gothic Medium</vt:lpstr>
      <vt:lpstr>Symbol</vt:lpstr>
      <vt:lpstr>Retrospektiv</vt:lpstr>
      <vt:lpstr>One Source Supply Team</vt:lpstr>
      <vt:lpstr>One Source Supply Team - LV</vt:lpstr>
      <vt:lpstr>One Source Supply Team - LV</vt:lpstr>
      <vt:lpstr>One Source Supply Team - INDHOLD</vt:lpstr>
      <vt:lpstr>One Source Supply Team - LV Præsentation</vt:lpstr>
      <vt:lpstr>One Source Supply Team - LV Præsentation</vt:lpstr>
      <vt:lpstr>One Source Supply Team - LV Præsentation</vt:lpstr>
      <vt:lpstr>One Source Supply Team - REKRUTTERINGSPROCES</vt:lpstr>
      <vt:lpstr>One Source Supply Team - REKRUTTERINGSPROCES</vt:lpstr>
      <vt:lpstr>One Source Supply Team - REKRUTTERINGSPROCES</vt:lpstr>
      <vt:lpstr>One Source Supply Team - REKRUTTERINGSPROCES - Profilering </vt:lpstr>
      <vt:lpstr>One Source Supply Team - REKRUTTERINGSPROCES - Annoncering </vt:lpstr>
      <vt:lpstr>One Source Supply Team - REKRUTTERINGSPROCES - Registrering</vt:lpstr>
      <vt:lpstr>One Source Supply Team - REKRUTTERINGSPROCES - Screening</vt:lpstr>
      <vt:lpstr>One Source Supply Team - REKRUTTERINGSPROCES - Rating </vt:lpstr>
      <vt:lpstr>One Source Supply Team - REKRUTTERINGSPROCES - Team Performance day (TP-dag)</vt:lpstr>
      <vt:lpstr>One Source Supply Team - REKRUTTERINGSPROCES - Samtale og afgørelse</vt:lpstr>
      <vt:lpstr>One Source Supply Team - REKRUTTERINGSPROCES - Formaliteter </vt:lpstr>
      <vt:lpstr>One Source Supply Team - REKRUTTERINGSPROCES - Introdag </vt:lpstr>
      <vt:lpstr>One Source Supply Team - REKRUTTERINGSPROCES - Opfølgning</vt:lpstr>
      <vt:lpstr>One Source Supply Team - LV TEAMS - ØVRIGE OPGAVER UDOVER CPH</vt:lpstr>
      <vt:lpstr>One Source Supply Team -</vt:lpstr>
      <vt:lpstr>One Source Supply Team - Muligheder</vt:lpstr>
      <vt:lpstr>One Source Supply Team - Muligheder</vt:lpstr>
      <vt:lpstr>One Source Supply Team - SECURITY</vt:lpstr>
      <vt:lpstr>One Source Supply Team - TILGÆNGELIGHED</vt:lpstr>
      <vt:lpstr>One Source Supply Team - KVALITETSSIKRING OG RESULTATER</vt:lpstr>
      <vt:lpstr>One Source Supply Team - FAKTA &amp; ØKONOMI</vt:lpstr>
      <vt:lpstr>One Source Supply Team - FAKTA &amp; ØKONOMI</vt:lpstr>
      <vt:lpstr>One Source Supply Team - FAKTA &amp; ØKONOMI</vt:lpstr>
      <vt:lpstr>One Source Supply Team - FAKTA &amp; ØKONOMI</vt:lpstr>
      <vt:lpstr>One Source Supply Team - FAKTA &amp; ØKONOMI</vt:lpstr>
      <vt:lpstr>One Source Supply Team - DERFOR LVR</vt:lpstr>
      <vt:lpstr>One Source Supply Team - SPØRGSMÅL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ONBOARDING</dc:title>
  <dc:creator>Corynne</dc:creator>
  <cp:lastModifiedBy>Peter Urhammer - Lufthavnsvikar ApS</cp:lastModifiedBy>
  <cp:revision>317</cp:revision>
  <cp:lastPrinted>2016-12-15T14:52:15Z</cp:lastPrinted>
  <dcterms:created xsi:type="dcterms:W3CDTF">2016-11-22T14:35:08Z</dcterms:created>
  <dcterms:modified xsi:type="dcterms:W3CDTF">2023-10-25T09:42:04Z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0x0101001399B0758BC3674C89E6B078A09D3F4E</vt:lpwstr>
  </property>
</Properties>
</file>